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6" r:id="rId1"/>
  </p:sldMasterIdLst>
  <p:notesMasterIdLst>
    <p:notesMasterId r:id="rId11"/>
  </p:notesMasterIdLst>
  <p:sldIdLst>
    <p:sldId id="277" r:id="rId2"/>
    <p:sldId id="293" r:id="rId3"/>
    <p:sldId id="304" r:id="rId4"/>
    <p:sldId id="306" r:id="rId5"/>
    <p:sldId id="307" r:id="rId6"/>
    <p:sldId id="308" r:id="rId7"/>
    <p:sldId id="309" r:id="rId8"/>
    <p:sldId id="311" r:id="rId9"/>
    <p:sldId id="262" r:id="rId10"/>
  </p:sldIdLst>
  <p:sldSz cx="12192000" cy="6858000"/>
  <p:notesSz cx="6858000" cy="9144000"/>
  <p:custDataLst>
    <p:tags r:id="rId1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0C0FF"/>
    <a:srgbClr val="00B0FF"/>
    <a:srgbClr val="153430"/>
    <a:srgbClr val="7B1B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10" autoAdjust="0"/>
    <p:restoredTop sz="69781" autoAdjust="0"/>
  </p:normalViewPr>
  <p:slideViewPr>
    <p:cSldViewPr snapToGrid="0">
      <p:cViewPr varScale="1">
        <p:scale>
          <a:sx n="97" d="100"/>
          <a:sy n="97" d="100"/>
        </p:scale>
        <p:origin x="67" y="3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1F-8747-A658-8E486681030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11F-8747-A658-8E486681030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11F-8747-A658-8E486681030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11F-8747-A658-8E486681030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11F-8747-A658-8E486681030D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11F-8747-A658-8E486681030D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38756704"/>
        <c:axId val="539834768"/>
      </c:barChart>
      <c:catAx>
        <c:axId val="538756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9834768"/>
        <c:crosses val="autoZero"/>
        <c:auto val="1"/>
        <c:lblAlgn val="ctr"/>
        <c:lblOffset val="100"/>
        <c:noMultiLvlLbl val="0"/>
      </c:catAx>
      <c:valAx>
        <c:axId val="539834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8756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B8B-664C-ABDC-44587165755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B8B-664C-ABDC-44587165755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B8B-664C-ABDC-44587165755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B8B-664C-ABDC-44587165755D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B8B-664C-ABDC-4458716575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8E24D082-62B2-4603-B607-C48DA4798F55}" type="datetimeFigureOut">
              <a:rPr lang="en-US" smtClean="0"/>
              <a:pPr/>
              <a:t>2020-02-18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AE7AAC71-A325-46F3-BA6F-DBF0674AF0E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040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1E3C482A-1E9B-483C-8956-12274C87D13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7E2D3F43-483D-45D3-8720-0A57AD1D9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4A69FC20-46F2-41D9-9E95-A5682EBA6B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45FC1EB-9ED1-4611-B7C0-EB60BB0303CE}" type="slidenum">
              <a:rPr lang="en-US" altLang="en-US" sz="1200" u="none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2</a:t>
            </a:fld>
            <a:endParaRPr lang="en-US" altLang="en-US" sz="1200" u="none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1CEBE699-961E-4A36-953B-97AB0F5FF3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1D2172C9-9FF5-45B3-9F49-BBC5E2355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5CAE089B-6045-4E94-AF46-8AF2663D3D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0241A15-6308-4FD2-A93D-3B7A79ECB03D}" type="slidenum">
              <a:rPr lang="en-US" altLang="en-US" sz="1200" u="none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3</a:t>
            </a:fld>
            <a:endParaRPr lang="en-US" altLang="en-US" sz="1200" u="none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>
            <a:extLst>
              <a:ext uri="{FF2B5EF4-FFF2-40B4-BE49-F238E27FC236}">
                <a16:creationId xmlns:a16="http://schemas.microsoft.com/office/drawing/2014/main" id="{038CB7B4-4844-4FDD-8210-BDC28F7EBB3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>
            <a:extLst>
              <a:ext uri="{FF2B5EF4-FFF2-40B4-BE49-F238E27FC236}">
                <a16:creationId xmlns:a16="http://schemas.microsoft.com/office/drawing/2014/main" id="{9794A835-84E6-475B-9400-AF391FE17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56" name="Slide Number Placeholder 3">
            <a:extLst>
              <a:ext uri="{FF2B5EF4-FFF2-40B4-BE49-F238E27FC236}">
                <a16:creationId xmlns:a16="http://schemas.microsoft.com/office/drawing/2014/main" id="{6CFEECA3-0B0F-42BC-8F4A-9FE24F8C73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A376327-C1F2-4388-9A30-7623C8C89749}" type="slidenum">
              <a:rPr lang="en-US" altLang="en-US" sz="1200" u="none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4</a:t>
            </a:fld>
            <a:endParaRPr lang="en-US" altLang="en-US" sz="1200" u="none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>
            <a:extLst>
              <a:ext uri="{FF2B5EF4-FFF2-40B4-BE49-F238E27FC236}">
                <a16:creationId xmlns:a16="http://schemas.microsoft.com/office/drawing/2014/main" id="{7B5E7A3C-17DB-4A16-A039-5A1E672A176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>
            <a:extLst>
              <a:ext uri="{FF2B5EF4-FFF2-40B4-BE49-F238E27FC236}">
                <a16:creationId xmlns:a16="http://schemas.microsoft.com/office/drawing/2014/main" id="{9549BCA3-C21B-4BCB-92C8-B1A2E646F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80" name="Slide Number Placeholder 3">
            <a:extLst>
              <a:ext uri="{FF2B5EF4-FFF2-40B4-BE49-F238E27FC236}">
                <a16:creationId xmlns:a16="http://schemas.microsoft.com/office/drawing/2014/main" id="{1D13C51E-74A3-493F-A8E4-4393DBA9FE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00C2AF4-3C02-4413-AF48-C7E822BF33F2}" type="slidenum">
              <a:rPr lang="en-US" altLang="en-US" sz="1200" u="none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5</a:t>
            </a:fld>
            <a:endParaRPr lang="en-US" altLang="en-US" sz="1200" u="none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>
            <a:extLst>
              <a:ext uri="{FF2B5EF4-FFF2-40B4-BE49-F238E27FC236}">
                <a16:creationId xmlns:a16="http://schemas.microsoft.com/office/drawing/2014/main" id="{829EC364-3A0F-4543-9B18-8D6AB93373B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>
            <a:extLst>
              <a:ext uri="{FF2B5EF4-FFF2-40B4-BE49-F238E27FC236}">
                <a16:creationId xmlns:a16="http://schemas.microsoft.com/office/drawing/2014/main" id="{2531A3E7-606D-4AE2-B1DE-7AFE59EA54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157F8680-DD68-413F-8EC9-9F80B9EDBD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FC50262-734D-46F7-9969-8F2325CE01DD}" type="slidenum">
              <a:rPr lang="en-US" altLang="en-US" sz="1200" u="none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6</a:t>
            </a:fld>
            <a:endParaRPr lang="en-US" altLang="en-US" sz="1200" u="none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>
            <a:extLst>
              <a:ext uri="{FF2B5EF4-FFF2-40B4-BE49-F238E27FC236}">
                <a16:creationId xmlns:a16="http://schemas.microsoft.com/office/drawing/2014/main" id="{10474B1A-C3A3-4C88-89F9-315DFF3F541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>
            <a:extLst>
              <a:ext uri="{FF2B5EF4-FFF2-40B4-BE49-F238E27FC236}">
                <a16:creationId xmlns:a16="http://schemas.microsoft.com/office/drawing/2014/main" id="{8AD04962-746D-4661-B47A-0BB4195A4B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28" name="Slide Number Placeholder 3">
            <a:extLst>
              <a:ext uri="{FF2B5EF4-FFF2-40B4-BE49-F238E27FC236}">
                <a16:creationId xmlns:a16="http://schemas.microsoft.com/office/drawing/2014/main" id="{F82E2F42-55B2-4A09-8F93-F1D29EB82F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91A30E9-3750-4D1D-A1A9-4930B478CAE2}" type="slidenum">
              <a:rPr lang="en-US" altLang="en-US" sz="1200" u="none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7</a:t>
            </a:fld>
            <a:endParaRPr lang="en-US" altLang="en-US" sz="1200" u="none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"/>
          <p:cNvSpPr>
            <a:spLocks noGrp="1"/>
          </p:cNvSpPr>
          <p:nvPr>
            <p:ph type="body" idx="1"/>
          </p:nvPr>
        </p:nvSpPr>
        <p:spPr>
          <a:xfrm>
            <a:off x="879105" y="4807507"/>
            <a:ext cx="10433787" cy="461665"/>
          </a:xfrm>
        </p:spPr>
        <p:txBody>
          <a:bodyPr wrap="square" lIns="91440" rIns="91440" anchor="ctr" anchorCtr="0">
            <a:spAutoFit/>
          </a:bodyPr>
          <a:lstStyle>
            <a:lvl1pPr marL="0" indent="0" algn="ctr" eaLnBrk="1" hangingPunct="1">
              <a:lnSpc>
                <a:spcPct val="100000"/>
              </a:lnSpc>
              <a:spcBef>
                <a:spcPts val="0"/>
              </a:spcBef>
              <a:buNone/>
              <a:defRPr sz="2400" b="0" i="0" baseline="0">
                <a:solidFill>
                  <a:schemeClr val="bg1"/>
                </a:solidFill>
                <a:latin typeface="Garamond" panose="02020404030301010803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eaLnBrk="1" hangingPunct="1">
              <a:defRPr/>
            </a:pP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23FA34D-BDD4-174A-8160-A282BFBAA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226" y="1939202"/>
            <a:ext cx="10719547" cy="791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000" b="1">
                <a:solidFill>
                  <a:schemeClr val="bg1"/>
                </a:solidFill>
                <a:latin typeface="Garamond" panose="02020404030301010803" pitchFamily="18" charset="0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0715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s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Chart 57">
            <a:extLst>
              <a:ext uri="{FF2B5EF4-FFF2-40B4-BE49-F238E27FC236}">
                <a16:creationId xmlns:a16="http://schemas.microsoft.com/office/drawing/2014/main" id="{6E0767FC-EE7B-1542-ABFE-E566FAD68C6A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628591770"/>
              </p:ext>
            </p:extLst>
          </p:nvPr>
        </p:nvGraphicFramePr>
        <p:xfrm>
          <a:off x="9364091" y="1593982"/>
          <a:ext cx="2496290" cy="2454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id="{7EA0DCF4-6023-7C4C-9FEC-678A07CA3096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227447753"/>
              </p:ext>
            </p:extLst>
          </p:nvPr>
        </p:nvGraphicFramePr>
        <p:xfrm>
          <a:off x="9500751" y="4188608"/>
          <a:ext cx="2530473" cy="16443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60" name="Group 59">
            <a:extLst>
              <a:ext uri="{FF2B5EF4-FFF2-40B4-BE49-F238E27FC236}">
                <a16:creationId xmlns:a16="http://schemas.microsoft.com/office/drawing/2014/main" id="{FF63BBEF-56B6-1143-8632-209E5D7FF468}"/>
              </a:ext>
            </a:extLst>
          </p:cNvPr>
          <p:cNvGrpSpPr/>
          <p:nvPr userDrawn="1"/>
        </p:nvGrpSpPr>
        <p:grpSpPr>
          <a:xfrm>
            <a:off x="600101" y="5106614"/>
            <a:ext cx="472349" cy="523220"/>
            <a:chOff x="2127653" y="906552"/>
            <a:chExt cx="548640" cy="607727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F7CADEB-B9FC-5248-95F4-614D0471A810}"/>
                </a:ext>
              </a:extLst>
            </p:cNvPr>
            <p:cNvSpPr/>
            <p:nvPr userDrawn="1"/>
          </p:nvSpPr>
          <p:spPr>
            <a:xfrm>
              <a:off x="2127653" y="950347"/>
              <a:ext cx="548640" cy="5486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C04919F-3204-3C40-B338-C4380E423AE8}"/>
                </a:ext>
              </a:extLst>
            </p:cNvPr>
            <p:cNvSpPr txBox="1"/>
            <p:nvPr userDrawn="1"/>
          </p:nvSpPr>
          <p:spPr>
            <a:xfrm>
              <a:off x="2189707" y="906552"/>
              <a:ext cx="426750" cy="607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F287A94-5FC9-7043-A9F8-6497706930E9}"/>
              </a:ext>
            </a:extLst>
          </p:cNvPr>
          <p:cNvGrpSpPr/>
          <p:nvPr userDrawn="1"/>
        </p:nvGrpSpPr>
        <p:grpSpPr>
          <a:xfrm>
            <a:off x="596333" y="3561589"/>
            <a:ext cx="479885" cy="501658"/>
            <a:chOff x="992459" y="875183"/>
            <a:chExt cx="591015" cy="607817"/>
          </a:xfrm>
        </p:grpSpPr>
        <p:sp>
          <p:nvSpPr>
            <p:cNvPr id="64" name="Extract 63">
              <a:extLst>
                <a:ext uri="{FF2B5EF4-FFF2-40B4-BE49-F238E27FC236}">
                  <a16:creationId xmlns:a16="http://schemas.microsoft.com/office/drawing/2014/main" id="{155C4D3E-62D7-F346-B691-D481CA2BF837}"/>
                </a:ext>
              </a:extLst>
            </p:cNvPr>
            <p:cNvSpPr/>
            <p:nvPr userDrawn="1"/>
          </p:nvSpPr>
          <p:spPr>
            <a:xfrm>
              <a:off x="992459" y="903248"/>
              <a:ext cx="591015" cy="465118"/>
            </a:xfrm>
            <a:prstGeom prst="flowChartExtract">
              <a:avLst/>
            </a:prstGeom>
            <a:solidFill>
              <a:schemeClr val="accent5"/>
            </a:solidFill>
            <a:ln w="31750">
              <a:solidFill>
                <a:schemeClr val="accent5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CE822BB-9419-8040-96A8-2080ADB32E75}"/>
                </a:ext>
              </a:extLst>
            </p:cNvPr>
            <p:cNvSpPr txBox="1"/>
            <p:nvPr userDrawn="1"/>
          </p:nvSpPr>
          <p:spPr>
            <a:xfrm>
              <a:off x="1098286" y="875183"/>
              <a:ext cx="290610" cy="607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tx1"/>
                  </a:solidFill>
                </a:rPr>
                <a:t>!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92B7EE2-EF74-0B45-B7AA-89E70AF65FDD}"/>
              </a:ext>
            </a:extLst>
          </p:cNvPr>
          <p:cNvGrpSpPr/>
          <p:nvPr userDrawn="1"/>
        </p:nvGrpSpPr>
        <p:grpSpPr>
          <a:xfrm>
            <a:off x="600101" y="4357097"/>
            <a:ext cx="472349" cy="523220"/>
            <a:chOff x="2127653" y="906552"/>
            <a:chExt cx="548640" cy="607727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EE4FCDE-3F0C-144D-9B37-461C2C89064E}"/>
                </a:ext>
              </a:extLst>
            </p:cNvPr>
            <p:cNvSpPr/>
            <p:nvPr userDrawn="1"/>
          </p:nvSpPr>
          <p:spPr>
            <a:xfrm>
              <a:off x="2127653" y="950347"/>
              <a:ext cx="548640" cy="5486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C87E45F-A66F-6D4F-850B-11AFEBAB454B}"/>
                </a:ext>
              </a:extLst>
            </p:cNvPr>
            <p:cNvSpPr txBox="1"/>
            <p:nvPr userDrawn="1"/>
          </p:nvSpPr>
          <p:spPr>
            <a:xfrm>
              <a:off x="2171705" y="906552"/>
              <a:ext cx="467712" cy="607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4EBC8DB-1B59-5743-8405-5E0958251FAF}"/>
              </a:ext>
            </a:extLst>
          </p:cNvPr>
          <p:cNvGrpSpPr/>
          <p:nvPr userDrawn="1"/>
        </p:nvGrpSpPr>
        <p:grpSpPr>
          <a:xfrm>
            <a:off x="2752441" y="5106614"/>
            <a:ext cx="472349" cy="523220"/>
            <a:chOff x="2127653" y="903127"/>
            <a:chExt cx="548640" cy="607728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D960F5A-D2FB-6F4E-9047-4B4CB1BFD498}"/>
                </a:ext>
              </a:extLst>
            </p:cNvPr>
            <p:cNvSpPr/>
            <p:nvPr userDrawn="1"/>
          </p:nvSpPr>
          <p:spPr>
            <a:xfrm>
              <a:off x="2127653" y="950347"/>
              <a:ext cx="548640" cy="5486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A1F719A-8371-3E49-BC25-4024F11B5AAA}"/>
                </a:ext>
              </a:extLst>
            </p:cNvPr>
            <p:cNvSpPr txBox="1"/>
            <p:nvPr userDrawn="1"/>
          </p:nvSpPr>
          <p:spPr>
            <a:xfrm>
              <a:off x="2195283" y="903127"/>
              <a:ext cx="426750" cy="6077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33199EB-EABB-C844-A02F-53B6DC7B4B7B}"/>
              </a:ext>
            </a:extLst>
          </p:cNvPr>
          <p:cNvGrpSpPr/>
          <p:nvPr userDrawn="1"/>
        </p:nvGrpSpPr>
        <p:grpSpPr>
          <a:xfrm>
            <a:off x="2752441" y="4357097"/>
            <a:ext cx="472349" cy="523220"/>
            <a:chOff x="2127653" y="903127"/>
            <a:chExt cx="548640" cy="607728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846AB7C-A448-414F-B677-13BCBB1470A7}"/>
                </a:ext>
              </a:extLst>
            </p:cNvPr>
            <p:cNvSpPr/>
            <p:nvPr userDrawn="1"/>
          </p:nvSpPr>
          <p:spPr>
            <a:xfrm>
              <a:off x="2127653" y="950347"/>
              <a:ext cx="548640" cy="5486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327E423-E23F-5F4A-A62D-180E91C2B560}"/>
                </a:ext>
              </a:extLst>
            </p:cNvPr>
            <p:cNvSpPr txBox="1"/>
            <p:nvPr userDrawn="1"/>
          </p:nvSpPr>
          <p:spPr>
            <a:xfrm>
              <a:off x="2159280" y="903127"/>
              <a:ext cx="436060" cy="6077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B2B26E7-A69C-1243-8C13-6C6735D81A5E}"/>
              </a:ext>
            </a:extLst>
          </p:cNvPr>
          <p:cNvGrpSpPr/>
          <p:nvPr userDrawn="1"/>
        </p:nvGrpSpPr>
        <p:grpSpPr>
          <a:xfrm>
            <a:off x="2766172" y="3589975"/>
            <a:ext cx="444887" cy="444887"/>
            <a:chOff x="2043931" y="3586508"/>
            <a:chExt cx="489706" cy="489706"/>
          </a:xfrm>
        </p:grpSpPr>
        <p:sp>
          <p:nvSpPr>
            <p:cNvPr id="76" name="Teardrop 75">
              <a:extLst>
                <a:ext uri="{FF2B5EF4-FFF2-40B4-BE49-F238E27FC236}">
                  <a16:creationId xmlns:a16="http://schemas.microsoft.com/office/drawing/2014/main" id="{00E195A3-A033-FC4C-A767-1D7AB9672373}"/>
                </a:ext>
              </a:extLst>
            </p:cNvPr>
            <p:cNvSpPr/>
            <p:nvPr userDrawn="1"/>
          </p:nvSpPr>
          <p:spPr>
            <a:xfrm rot="2724618">
              <a:off x="2043931" y="3586508"/>
              <a:ext cx="489706" cy="489706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5-Point Star 76">
              <a:extLst>
                <a:ext uri="{FF2B5EF4-FFF2-40B4-BE49-F238E27FC236}">
                  <a16:creationId xmlns:a16="http://schemas.microsoft.com/office/drawing/2014/main" id="{E323B028-D4D2-934F-A668-B94E2F5F0BF3}"/>
                </a:ext>
              </a:extLst>
            </p:cNvPr>
            <p:cNvSpPr/>
            <p:nvPr userDrawn="1"/>
          </p:nvSpPr>
          <p:spPr>
            <a:xfrm>
              <a:off x="2145058" y="3657600"/>
              <a:ext cx="302509" cy="302509"/>
            </a:xfrm>
            <a:prstGeom prst="star5">
              <a:avLst>
                <a:gd name="adj" fmla="val 20872"/>
                <a:gd name="hf" fmla="val 105146"/>
                <a:gd name="vf" fmla="val 110557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E904FF2-16AF-B446-951E-32E4940B0368}"/>
              </a:ext>
            </a:extLst>
          </p:cNvPr>
          <p:cNvGrpSpPr/>
          <p:nvPr userDrawn="1"/>
        </p:nvGrpSpPr>
        <p:grpSpPr>
          <a:xfrm>
            <a:off x="1636905" y="5106614"/>
            <a:ext cx="472349" cy="523220"/>
            <a:chOff x="2127653" y="897547"/>
            <a:chExt cx="548640" cy="607727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AE61D2B-D0B1-EE4B-9F6F-7A71B5037589}"/>
                </a:ext>
              </a:extLst>
            </p:cNvPr>
            <p:cNvSpPr/>
            <p:nvPr userDrawn="1"/>
          </p:nvSpPr>
          <p:spPr>
            <a:xfrm>
              <a:off x="2127653" y="950347"/>
              <a:ext cx="548640" cy="5486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0B775B7-4B88-D146-BDE8-268463DF80BC}"/>
                </a:ext>
              </a:extLst>
            </p:cNvPr>
            <p:cNvSpPr txBox="1"/>
            <p:nvPr userDrawn="1"/>
          </p:nvSpPr>
          <p:spPr>
            <a:xfrm>
              <a:off x="2198707" y="897547"/>
              <a:ext cx="426750" cy="607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6BAED38-0C32-F849-AB5F-A8DD70A1C75E}"/>
              </a:ext>
            </a:extLst>
          </p:cNvPr>
          <p:cNvGrpSpPr/>
          <p:nvPr userDrawn="1"/>
        </p:nvGrpSpPr>
        <p:grpSpPr>
          <a:xfrm>
            <a:off x="1636905" y="4357097"/>
            <a:ext cx="472349" cy="523220"/>
            <a:chOff x="2127653" y="906549"/>
            <a:chExt cx="548640" cy="607727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B897077-1990-BF4D-993B-59B35283E55D}"/>
                </a:ext>
              </a:extLst>
            </p:cNvPr>
            <p:cNvSpPr/>
            <p:nvPr userDrawn="1"/>
          </p:nvSpPr>
          <p:spPr>
            <a:xfrm>
              <a:off x="2127653" y="950347"/>
              <a:ext cx="548640" cy="5486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90E5681-AD36-084A-857A-EE57E62D7736}"/>
                </a:ext>
              </a:extLst>
            </p:cNvPr>
            <p:cNvSpPr txBox="1"/>
            <p:nvPr userDrawn="1"/>
          </p:nvSpPr>
          <p:spPr>
            <a:xfrm>
              <a:off x="2171706" y="906549"/>
              <a:ext cx="449092" cy="607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B0E1B4B-EA23-A547-B670-1ED8FF6DCEF2}"/>
              </a:ext>
            </a:extLst>
          </p:cNvPr>
          <p:cNvGrpSpPr/>
          <p:nvPr userDrawn="1"/>
        </p:nvGrpSpPr>
        <p:grpSpPr>
          <a:xfrm>
            <a:off x="1594217" y="3533557"/>
            <a:ext cx="557725" cy="557723"/>
            <a:chOff x="1491082" y="3426255"/>
            <a:chExt cx="557725" cy="557723"/>
          </a:xfrm>
        </p:grpSpPr>
        <p:sp>
          <p:nvSpPr>
            <p:cNvPr id="85" name="Diamond 84">
              <a:extLst>
                <a:ext uri="{FF2B5EF4-FFF2-40B4-BE49-F238E27FC236}">
                  <a16:creationId xmlns:a16="http://schemas.microsoft.com/office/drawing/2014/main" id="{9221AF1C-6F7D-C34F-8EE0-F15CDC24A6DF}"/>
                </a:ext>
              </a:extLst>
            </p:cNvPr>
            <p:cNvSpPr/>
            <p:nvPr/>
          </p:nvSpPr>
          <p:spPr>
            <a:xfrm>
              <a:off x="1491082" y="3426255"/>
              <a:ext cx="557725" cy="557723"/>
            </a:xfrm>
            <a:prstGeom prst="diamond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accent4"/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A855084-BC4E-2A43-829B-3CE497EE4902}"/>
                </a:ext>
              </a:extLst>
            </p:cNvPr>
            <p:cNvSpPr txBox="1"/>
            <p:nvPr userDrawn="1"/>
          </p:nvSpPr>
          <p:spPr>
            <a:xfrm>
              <a:off x="1607869" y="3438936"/>
              <a:ext cx="2359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!</a:t>
              </a: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FA49619B-D3A9-F649-8B1E-6C7543A04B14}"/>
              </a:ext>
            </a:extLst>
          </p:cNvPr>
          <p:cNvSpPr txBox="1"/>
          <p:nvPr userDrawn="1"/>
        </p:nvSpPr>
        <p:spPr>
          <a:xfrm>
            <a:off x="4170887" y="10767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1B42085-94AE-2446-A219-C386D7798619}"/>
              </a:ext>
            </a:extLst>
          </p:cNvPr>
          <p:cNvGrpSpPr/>
          <p:nvPr userDrawn="1"/>
        </p:nvGrpSpPr>
        <p:grpSpPr>
          <a:xfrm>
            <a:off x="587950" y="2054536"/>
            <a:ext cx="2157326" cy="530709"/>
            <a:chOff x="4429454" y="2537513"/>
            <a:chExt cx="2157326" cy="530709"/>
          </a:xfrm>
        </p:grpSpPr>
        <p:sp>
          <p:nvSpPr>
            <p:cNvPr id="89" name="Triangle 88">
              <a:extLst>
                <a:ext uri="{FF2B5EF4-FFF2-40B4-BE49-F238E27FC236}">
                  <a16:creationId xmlns:a16="http://schemas.microsoft.com/office/drawing/2014/main" id="{F43C67F4-04ED-094B-A0E7-795D8630027B}"/>
                </a:ext>
              </a:extLst>
            </p:cNvPr>
            <p:cNvSpPr/>
            <p:nvPr userDrawn="1"/>
          </p:nvSpPr>
          <p:spPr>
            <a:xfrm rot="10800000">
              <a:off x="5283575" y="2819332"/>
              <a:ext cx="449084" cy="24889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41C0891-2F63-0748-B893-3CFA506857AD}"/>
                </a:ext>
              </a:extLst>
            </p:cNvPr>
            <p:cNvSpPr txBox="1"/>
            <p:nvPr userDrawn="1"/>
          </p:nvSpPr>
          <p:spPr>
            <a:xfrm>
              <a:off x="4429454" y="2537513"/>
              <a:ext cx="2157326" cy="307777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This is a small callout</a:t>
              </a: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73F2A585-1E82-624C-B883-C81CC00514DB}"/>
              </a:ext>
            </a:extLst>
          </p:cNvPr>
          <p:cNvSpPr txBox="1"/>
          <p:nvPr userDrawn="1"/>
        </p:nvSpPr>
        <p:spPr>
          <a:xfrm>
            <a:off x="584202" y="2809359"/>
            <a:ext cx="1408242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</a:rPr>
              <a:t>This is a tag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712437D-4DB9-794F-877E-99653632FDD1}"/>
              </a:ext>
            </a:extLst>
          </p:cNvPr>
          <p:cNvGrpSpPr/>
          <p:nvPr userDrawn="1"/>
        </p:nvGrpSpPr>
        <p:grpSpPr>
          <a:xfrm>
            <a:off x="3660091" y="1990470"/>
            <a:ext cx="5240218" cy="3771225"/>
            <a:chOff x="3715852" y="2940308"/>
            <a:chExt cx="5240218" cy="3771225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58CDE6F7-D5F6-9049-92BA-F87962723D14}"/>
                </a:ext>
              </a:extLst>
            </p:cNvPr>
            <p:cNvGrpSpPr/>
            <p:nvPr userDrawn="1"/>
          </p:nvGrpSpPr>
          <p:grpSpPr>
            <a:xfrm>
              <a:off x="3715852" y="2940308"/>
              <a:ext cx="5240218" cy="3430270"/>
              <a:chOff x="463888" y="472115"/>
              <a:chExt cx="5240218" cy="3430270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3D8D03B1-E624-0047-B06A-54A5F6FDA860}"/>
                  </a:ext>
                </a:extLst>
              </p:cNvPr>
              <p:cNvGrpSpPr/>
              <p:nvPr userDrawn="1"/>
            </p:nvGrpSpPr>
            <p:grpSpPr>
              <a:xfrm>
                <a:off x="463888" y="1027481"/>
                <a:ext cx="1550141" cy="1599563"/>
                <a:chOff x="463888" y="1027481"/>
                <a:chExt cx="1550141" cy="1599563"/>
              </a:xfrm>
            </p:grpSpPr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A40C80F5-8F60-484E-AE50-4EE48AB2211A}"/>
                    </a:ext>
                  </a:extLst>
                </p:cNvPr>
                <p:cNvCxnSpPr/>
                <p:nvPr userDrawn="1"/>
              </p:nvCxnSpPr>
              <p:spPr>
                <a:xfrm flipV="1">
                  <a:off x="1189407" y="1615670"/>
                  <a:ext cx="0" cy="563765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Freeform 108">
                  <a:extLst>
                    <a:ext uri="{FF2B5EF4-FFF2-40B4-BE49-F238E27FC236}">
                      <a16:creationId xmlns:a16="http://schemas.microsoft.com/office/drawing/2014/main" id="{53455606-1D26-D048-9972-083E3365D814}"/>
                    </a:ext>
                  </a:extLst>
                </p:cNvPr>
                <p:cNvSpPr/>
                <p:nvPr userDrawn="1"/>
              </p:nvSpPr>
              <p:spPr>
                <a:xfrm>
                  <a:off x="578246" y="2111989"/>
                  <a:ext cx="1435783" cy="515055"/>
                </a:xfrm>
                <a:custGeom>
                  <a:avLst/>
                  <a:gdLst>
                    <a:gd name="connsiteX0" fmla="*/ 0 w 1896941"/>
                    <a:gd name="connsiteY0" fmla="*/ 0 h 758776"/>
                    <a:gd name="connsiteX1" fmla="*/ 1517553 w 1896941"/>
                    <a:gd name="connsiteY1" fmla="*/ 0 h 758776"/>
                    <a:gd name="connsiteX2" fmla="*/ 1896941 w 1896941"/>
                    <a:gd name="connsiteY2" fmla="*/ 379388 h 758776"/>
                    <a:gd name="connsiteX3" fmla="*/ 1517553 w 1896941"/>
                    <a:gd name="connsiteY3" fmla="*/ 758776 h 758776"/>
                    <a:gd name="connsiteX4" fmla="*/ 0 w 1896941"/>
                    <a:gd name="connsiteY4" fmla="*/ 758776 h 758776"/>
                    <a:gd name="connsiteX5" fmla="*/ 379388 w 1896941"/>
                    <a:gd name="connsiteY5" fmla="*/ 379388 h 758776"/>
                    <a:gd name="connsiteX6" fmla="*/ 0 w 1896941"/>
                    <a:gd name="connsiteY6" fmla="*/ 0 h 758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6941" h="758776">
                      <a:moveTo>
                        <a:pt x="0" y="0"/>
                      </a:moveTo>
                      <a:lnTo>
                        <a:pt x="1517553" y="0"/>
                      </a:lnTo>
                      <a:lnTo>
                        <a:pt x="1896941" y="379388"/>
                      </a:lnTo>
                      <a:lnTo>
                        <a:pt x="1517553" y="758776"/>
                      </a:lnTo>
                      <a:lnTo>
                        <a:pt x="0" y="758776"/>
                      </a:lnTo>
                      <a:lnTo>
                        <a:pt x="379388" y="3793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511405" tIns="88011" rIns="423394" bIns="88011" numCol="1" spcCol="1270" anchor="ctr" anchorCtr="0">
                  <a:normAutofit/>
                </a:bodyPr>
                <a:lstStyle/>
                <a:p>
                  <a:pPr marL="0" lvl="0" indent="0" algn="ctr" defTabSz="1466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400" kern="1200" dirty="0"/>
                    <a:t>1955</a:t>
                  </a: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8187F6FB-9584-1549-BEC4-3B6162465102}"/>
                    </a:ext>
                  </a:extLst>
                </p:cNvPr>
                <p:cNvSpPr txBox="1"/>
                <p:nvPr userDrawn="1"/>
              </p:nvSpPr>
              <p:spPr>
                <a:xfrm>
                  <a:off x="463888" y="1027481"/>
                  <a:ext cx="1481791" cy="92333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1"/>
                </a:solidFill>
                <a:ln w="25400">
                  <a:solidFill>
                    <a:schemeClr val="accent1"/>
                  </a:solidFill>
                </a:ln>
              </p:spPr>
              <p:txBody>
                <a:bodyPr wrap="square" tIns="91440" bIns="91440" rtlCol="0" anchor="b" anchorCtr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i="0" dirty="0" err="1">
                      <a:solidFill>
                        <a:schemeClr val="bg1"/>
                      </a:solidFill>
                    </a:rPr>
                    <a:t>Sed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diam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nonummy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nibh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euismod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tincidunt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ut</a:t>
                  </a:r>
                  <a:r>
                    <a:rPr lang="en-US" sz="1200" i="1" dirty="0" err="1">
                      <a:solidFill>
                        <a:schemeClr val="bg1"/>
                      </a:solidFill>
                    </a:rPr>
                    <a:t>.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667C2DFC-5EB2-D143-80A6-DDFAB88A4F94}"/>
                  </a:ext>
                </a:extLst>
              </p:cNvPr>
              <p:cNvGrpSpPr/>
              <p:nvPr userDrawn="1"/>
            </p:nvGrpSpPr>
            <p:grpSpPr>
              <a:xfrm>
                <a:off x="2908205" y="472115"/>
                <a:ext cx="1551795" cy="2154493"/>
                <a:chOff x="2908205" y="472115"/>
                <a:chExt cx="1551795" cy="2154493"/>
              </a:xfrm>
            </p:grpSpPr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773C6214-243E-AF41-BDA8-25A106B7E696}"/>
                    </a:ext>
                  </a:extLst>
                </p:cNvPr>
                <p:cNvCxnSpPr/>
                <p:nvPr userDrawn="1"/>
              </p:nvCxnSpPr>
              <p:spPr>
                <a:xfrm flipV="1">
                  <a:off x="3644995" y="1706193"/>
                  <a:ext cx="0" cy="563765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Freeform 105">
                  <a:extLst>
                    <a:ext uri="{FF2B5EF4-FFF2-40B4-BE49-F238E27FC236}">
                      <a16:creationId xmlns:a16="http://schemas.microsoft.com/office/drawing/2014/main" id="{2A0264E8-5F46-7249-A81A-EDDA2024ED95}"/>
                    </a:ext>
                  </a:extLst>
                </p:cNvPr>
                <p:cNvSpPr/>
                <p:nvPr/>
              </p:nvSpPr>
              <p:spPr>
                <a:xfrm>
                  <a:off x="3024217" y="2111553"/>
                  <a:ext cx="1435783" cy="515055"/>
                </a:xfrm>
                <a:custGeom>
                  <a:avLst/>
                  <a:gdLst>
                    <a:gd name="connsiteX0" fmla="*/ 0 w 1896941"/>
                    <a:gd name="connsiteY0" fmla="*/ 0 h 758776"/>
                    <a:gd name="connsiteX1" fmla="*/ 1517553 w 1896941"/>
                    <a:gd name="connsiteY1" fmla="*/ 0 h 758776"/>
                    <a:gd name="connsiteX2" fmla="*/ 1896941 w 1896941"/>
                    <a:gd name="connsiteY2" fmla="*/ 379388 h 758776"/>
                    <a:gd name="connsiteX3" fmla="*/ 1517553 w 1896941"/>
                    <a:gd name="connsiteY3" fmla="*/ 758776 h 758776"/>
                    <a:gd name="connsiteX4" fmla="*/ 0 w 1896941"/>
                    <a:gd name="connsiteY4" fmla="*/ 758776 h 758776"/>
                    <a:gd name="connsiteX5" fmla="*/ 379388 w 1896941"/>
                    <a:gd name="connsiteY5" fmla="*/ 379388 h 758776"/>
                    <a:gd name="connsiteX6" fmla="*/ 0 w 1896941"/>
                    <a:gd name="connsiteY6" fmla="*/ 0 h 758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6941" h="758776">
                      <a:moveTo>
                        <a:pt x="0" y="0"/>
                      </a:moveTo>
                      <a:lnTo>
                        <a:pt x="1517553" y="0"/>
                      </a:lnTo>
                      <a:lnTo>
                        <a:pt x="1896941" y="379388"/>
                      </a:lnTo>
                      <a:lnTo>
                        <a:pt x="1517553" y="758776"/>
                      </a:lnTo>
                      <a:lnTo>
                        <a:pt x="0" y="758776"/>
                      </a:lnTo>
                      <a:lnTo>
                        <a:pt x="379388" y="3793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511405" tIns="91440" rIns="423394" bIns="91440" numCol="1" spcCol="1270" anchor="ctr" anchorCtr="0">
                  <a:normAutofit/>
                </a:bodyPr>
                <a:lstStyle/>
                <a:p>
                  <a:pPr marL="0" lvl="0" indent="0" algn="ctr" defTabSz="1466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400" kern="1200" dirty="0"/>
                    <a:t>1984</a:t>
                  </a: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9B5B8F6D-B23B-154C-9875-0842B5901A11}"/>
                    </a:ext>
                  </a:extLst>
                </p:cNvPr>
                <p:cNvSpPr txBox="1"/>
                <p:nvPr userDrawn="1"/>
              </p:nvSpPr>
              <p:spPr>
                <a:xfrm>
                  <a:off x="2908205" y="472115"/>
                  <a:ext cx="1478165" cy="147732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1"/>
                </a:solidFill>
                <a:ln w="25400">
                  <a:solidFill>
                    <a:schemeClr val="accent3"/>
                  </a:solidFill>
                </a:ln>
              </p:spPr>
              <p:txBody>
                <a:bodyPr wrap="square" tIns="91440" bIns="91440" rtlCol="0" anchor="b" anchorCtr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i="0" dirty="0">
                      <a:solidFill>
                        <a:schemeClr val="bg1"/>
                      </a:solidFill>
                    </a:rPr>
                    <a:t>Lorem ipsum dolor sit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amet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,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consectetuer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adipiscing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elit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,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sed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diam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nonummy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nibh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euismod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tincidunt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ut</a:t>
                  </a:r>
                  <a:r>
                    <a:rPr lang="en-US" sz="1200" i="1" dirty="0" err="1">
                      <a:solidFill>
                        <a:schemeClr val="bg1"/>
                      </a:solidFill>
                    </a:rPr>
                    <a:t>.</a:t>
                  </a:r>
                  <a:endParaRPr lang="en-US" sz="1200" i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2B98CA7-74BB-DE48-BD20-137F01D8C47E}"/>
                  </a:ext>
                </a:extLst>
              </p:cNvPr>
              <p:cNvGrpSpPr/>
              <p:nvPr userDrawn="1"/>
            </p:nvGrpSpPr>
            <p:grpSpPr>
              <a:xfrm>
                <a:off x="1713069" y="2111118"/>
                <a:ext cx="1523945" cy="1791267"/>
                <a:chOff x="1713069" y="2111118"/>
                <a:chExt cx="1523945" cy="1791267"/>
              </a:xfrm>
            </p:grpSpPr>
            <p:sp>
              <p:nvSpPr>
                <p:cNvPr id="102" name="Freeform 101">
                  <a:extLst>
                    <a:ext uri="{FF2B5EF4-FFF2-40B4-BE49-F238E27FC236}">
                      <a16:creationId xmlns:a16="http://schemas.microsoft.com/office/drawing/2014/main" id="{5BFA309D-4C63-C643-9A28-A2B7B05EBB9F}"/>
                    </a:ext>
                  </a:extLst>
                </p:cNvPr>
                <p:cNvSpPr/>
                <p:nvPr/>
              </p:nvSpPr>
              <p:spPr>
                <a:xfrm>
                  <a:off x="1801231" y="2111118"/>
                  <a:ext cx="1435783" cy="515055"/>
                </a:xfrm>
                <a:custGeom>
                  <a:avLst/>
                  <a:gdLst>
                    <a:gd name="connsiteX0" fmla="*/ 0 w 1896941"/>
                    <a:gd name="connsiteY0" fmla="*/ 0 h 758776"/>
                    <a:gd name="connsiteX1" fmla="*/ 1517553 w 1896941"/>
                    <a:gd name="connsiteY1" fmla="*/ 0 h 758776"/>
                    <a:gd name="connsiteX2" fmla="*/ 1896941 w 1896941"/>
                    <a:gd name="connsiteY2" fmla="*/ 379388 h 758776"/>
                    <a:gd name="connsiteX3" fmla="*/ 1517553 w 1896941"/>
                    <a:gd name="connsiteY3" fmla="*/ 758776 h 758776"/>
                    <a:gd name="connsiteX4" fmla="*/ 0 w 1896941"/>
                    <a:gd name="connsiteY4" fmla="*/ 758776 h 758776"/>
                    <a:gd name="connsiteX5" fmla="*/ 379388 w 1896941"/>
                    <a:gd name="connsiteY5" fmla="*/ 379388 h 758776"/>
                    <a:gd name="connsiteX6" fmla="*/ 0 w 1896941"/>
                    <a:gd name="connsiteY6" fmla="*/ 0 h 758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6941" h="758776">
                      <a:moveTo>
                        <a:pt x="0" y="0"/>
                      </a:moveTo>
                      <a:lnTo>
                        <a:pt x="1517553" y="0"/>
                      </a:lnTo>
                      <a:lnTo>
                        <a:pt x="1896941" y="379388"/>
                      </a:lnTo>
                      <a:lnTo>
                        <a:pt x="1517553" y="758776"/>
                      </a:lnTo>
                      <a:lnTo>
                        <a:pt x="0" y="758776"/>
                      </a:lnTo>
                      <a:lnTo>
                        <a:pt x="379388" y="3793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511405" tIns="88011" rIns="423394" bIns="88011" numCol="1" spcCol="1270" anchor="ctr" anchorCtr="0">
                  <a:normAutofit/>
                </a:bodyPr>
                <a:lstStyle/>
                <a:p>
                  <a:pPr marL="0" lvl="0" indent="0" algn="ctr" defTabSz="1466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400" kern="1200" dirty="0"/>
                    <a:t>1972</a:t>
                  </a:r>
                </a:p>
              </p:txBody>
            </p: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2D132095-D946-7847-9B07-A29908A2586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2446901" y="2503716"/>
                  <a:ext cx="1812" cy="413278"/>
                </a:xfrm>
                <a:prstGeom prst="line">
                  <a:avLst/>
                </a:prstGeom>
                <a:ln w="254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266F871E-4BD2-1540-ABDE-A74A5E591D62}"/>
                    </a:ext>
                  </a:extLst>
                </p:cNvPr>
                <p:cNvSpPr txBox="1"/>
                <p:nvPr userDrawn="1"/>
              </p:nvSpPr>
              <p:spPr>
                <a:xfrm>
                  <a:off x="1713069" y="2794389"/>
                  <a:ext cx="1478165" cy="110799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1"/>
                </a:solidFill>
                <a:ln w="25400">
                  <a:solidFill>
                    <a:schemeClr val="accent2"/>
                  </a:solidFill>
                </a:ln>
              </p:spPr>
              <p:txBody>
                <a:bodyPr wrap="square" tIns="91440" bIns="9144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i="0" dirty="0" err="1">
                      <a:solidFill>
                        <a:schemeClr val="bg1"/>
                      </a:solidFill>
                    </a:rPr>
                    <a:t>Amet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consectetuer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adipiscing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elit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,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sed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diam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nonummy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nibh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euismod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.</a:t>
                  </a:r>
                  <a:endParaRPr lang="en-US" sz="1200" i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5995D9B4-30FF-AE49-BB54-537B182B9184}"/>
                  </a:ext>
                </a:extLst>
              </p:cNvPr>
              <p:cNvGrpSpPr/>
              <p:nvPr userDrawn="1"/>
            </p:nvGrpSpPr>
            <p:grpSpPr>
              <a:xfrm>
                <a:off x="4208763" y="2110683"/>
                <a:ext cx="1495343" cy="1422369"/>
                <a:chOff x="4208763" y="2110683"/>
                <a:chExt cx="1495343" cy="1422369"/>
              </a:xfrm>
            </p:grpSpPr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2F8436A3-E735-D046-8F9C-C21351E3A89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4943740" y="2552990"/>
                  <a:ext cx="1812" cy="413278"/>
                </a:xfrm>
                <a:prstGeom prst="line">
                  <a:avLst/>
                </a:prstGeom>
                <a:ln w="254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" name="Freeform 99">
                  <a:extLst>
                    <a:ext uri="{FF2B5EF4-FFF2-40B4-BE49-F238E27FC236}">
                      <a16:creationId xmlns:a16="http://schemas.microsoft.com/office/drawing/2014/main" id="{22303630-1253-EF4B-BDFB-7AFDEF29A5AF}"/>
                    </a:ext>
                  </a:extLst>
                </p:cNvPr>
                <p:cNvSpPr/>
                <p:nvPr userDrawn="1"/>
              </p:nvSpPr>
              <p:spPr>
                <a:xfrm>
                  <a:off x="4247201" y="2110683"/>
                  <a:ext cx="1456905" cy="515055"/>
                </a:xfrm>
                <a:custGeom>
                  <a:avLst/>
                  <a:gdLst>
                    <a:gd name="connsiteX0" fmla="*/ 0 w 1896941"/>
                    <a:gd name="connsiteY0" fmla="*/ 0 h 758776"/>
                    <a:gd name="connsiteX1" fmla="*/ 1517553 w 1896941"/>
                    <a:gd name="connsiteY1" fmla="*/ 0 h 758776"/>
                    <a:gd name="connsiteX2" fmla="*/ 1896941 w 1896941"/>
                    <a:gd name="connsiteY2" fmla="*/ 379388 h 758776"/>
                    <a:gd name="connsiteX3" fmla="*/ 1517553 w 1896941"/>
                    <a:gd name="connsiteY3" fmla="*/ 758776 h 758776"/>
                    <a:gd name="connsiteX4" fmla="*/ 0 w 1896941"/>
                    <a:gd name="connsiteY4" fmla="*/ 758776 h 758776"/>
                    <a:gd name="connsiteX5" fmla="*/ 379388 w 1896941"/>
                    <a:gd name="connsiteY5" fmla="*/ 379388 h 758776"/>
                    <a:gd name="connsiteX6" fmla="*/ 0 w 1896941"/>
                    <a:gd name="connsiteY6" fmla="*/ 0 h 758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6941" h="758776">
                      <a:moveTo>
                        <a:pt x="0" y="0"/>
                      </a:moveTo>
                      <a:lnTo>
                        <a:pt x="1517553" y="0"/>
                      </a:lnTo>
                      <a:lnTo>
                        <a:pt x="1896941" y="379388"/>
                      </a:lnTo>
                      <a:lnTo>
                        <a:pt x="1517553" y="758776"/>
                      </a:lnTo>
                      <a:lnTo>
                        <a:pt x="0" y="758776"/>
                      </a:lnTo>
                      <a:lnTo>
                        <a:pt x="379388" y="3793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511405" tIns="91440" rIns="423394" bIns="91440" numCol="1" spcCol="1270" anchor="ctr" anchorCtr="0">
                  <a:normAutofit/>
                </a:bodyPr>
                <a:lstStyle/>
                <a:p>
                  <a:pPr marL="0" lvl="0" indent="0" algn="ctr" defTabSz="1466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400" kern="1200" dirty="0"/>
                    <a:t>2004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17B77419-77C1-6E4D-90C9-ABDEEEC3090D}"/>
                    </a:ext>
                  </a:extLst>
                </p:cNvPr>
                <p:cNvSpPr txBox="1"/>
                <p:nvPr userDrawn="1"/>
              </p:nvSpPr>
              <p:spPr>
                <a:xfrm>
                  <a:off x="4208763" y="2794388"/>
                  <a:ext cx="1478165" cy="738664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1"/>
                </a:solidFill>
                <a:ln w="25400">
                  <a:solidFill>
                    <a:schemeClr val="accent4"/>
                  </a:solidFill>
                </a:ln>
              </p:spPr>
              <p:txBody>
                <a:bodyPr wrap="square" tIns="91440" bIns="9144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i="0" dirty="0" err="1">
                      <a:solidFill>
                        <a:schemeClr val="bg1"/>
                      </a:solidFill>
                    </a:rPr>
                    <a:t>Diam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nonummy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nibh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euismod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tincidunt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ut</a:t>
                  </a:r>
                  <a:r>
                    <a:rPr lang="en-US" sz="1200" i="1" dirty="0" err="1">
                      <a:solidFill>
                        <a:schemeClr val="bg1"/>
                      </a:solidFill>
                    </a:rPr>
                    <a:t>.</a:t>
                  </a:r>
                  <a:endParaRPr lang="en-US" sz="1200" i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4F6A910-4E09-8749-A5CC-4162EBF56AA9}"/>
                </a:ext>
              </a:extLst>
            </p:cNvPr>
            <p:cNvSpPr txBox="1"/>
            <p:nvPr userDrawn="1"/>
          </p:nvSpPr>
          <p:spPr>
            <a:xfrm>
              <a:off x="5250183" y="6311423"/>
              <a:ext cx="21715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Time Line Example</a:t>
              </a:r>
            </a:p>
          </p:txBody>
        </p:sp>
      </p:grpSp>
      <p:sp>
        <p:nvSpPr>
          <p:cNvPr id="111" name="Title Placeholder 1">
            <a:extLst>
              <a:ext uri="{FF2B5EF4-FFF2-40B4-BE49-F238E27FC236}">
                <a16:creationId xmlns:a16="http://schemas.microsoft.com/office/drawing/2014/main" id="{1DA7E8DA-C3A8-5640-BE9B-1A6451C8F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40168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4323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B6056AED-17B4-2E42-AE05-EDA29DAE8A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3276" y="2431102"/>
            <a:ext cx="7045448" cy="1676322"/>
          </a:xfrm>
          <a:prstGeom prst="rect">
            <a:avLst/>
          </a:prstGeom>
          <a:noFill/>
          <a:ln>
            <a:noFill/>
          </a:ln>
        </p:spPr>
        <p:txBody>
          <a:bodyPr wrap="square" anchor="ctr" anchorCtr="0">
            <a:noAutofit/>
          </a:bodyPr>
          <a:lstStyle>
            <a:lvl1pPr algn="ctr">
              <a:lnSpc>
                <a:spcPct val="100000"/>
              </a:lnSpc>
              <a:defRPr sz="4000" b="1" i="0" cap="none" spc="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defRPr>
            </a:lvl1pPr>
          </a:lstStyle>
          <a:p>
            <a:r>
              <a:rPr lang="en-US" dirty="0"/>
              <a:t>You have reached the end of this presentation.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5298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"/>
          <p:cNvSpPr>
            <a:spLocks noGrp="1"/>
          </p:cNvSpPr>
          <p:nvPr userDrawn="1">
            <p:ph idx="1"/>
          </p:nvPr>
        </p:nvSpPr>
        <p:spPr>
          <a:xfrm>
            <a:off x="740226" y="1682341"/>
            <a:ext cx="10711543" cy="4620126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3600" b="0" i="0">
                <a:solidFill>
                  <a:schemeClr val="bg1"/>
                </a:solidFill>
                <a:latin typeface="Garamond" panose="02020404030301010803" pitchFamily="18" charset="0"/>
                <a:cs typeface="Calibri" panose="020F0502020204030204" pitchFamily="34" charset="0"/>
              </a:defRPr>
            </a:lvl1pPr>
            <a:lvl2pPr marL="265176" indent="-137160">
              <a:buClr>
                <a:srgbClr val="FFC000"/>
              </a:buClr>
              <a:buFont typeface="Wingdings" panose="05000000000000000000" pitchFamily="2" charset="2"/>
              <a:buChar char="§"/>
              <a:defRPr sz="3200" b="0" i="0">
                <a:solidFill>
                  <a:schemeClr val="bg1"/>
                </a:solidFill>
                <a:latin typeface="Garamond" panose="02020404030301010803" pitchFamily="18" charset="0"/>
                <a:cs typeface="Calibri" panose="020F0502020204030204" pitchFamily="34" charset="0"/>
              </a:defRPr>
            </a:lvl2pPr>
            <a:lvl3pPr>
              <a:buClr>
                <a:schemeClr val="bg1"/>
              </a:buClr>
              <a:defRPr sz="2400" b="0" i="0">
                <a:solidFill>
                  <a:schemeClr val="bg1"/>
                </a:solidFill>
                <a:latin typeface="Garamond" panose="02020404030301010803" pitchFamily="18" charset="0"/>
                <a:cs typeface="Calibri" panose="020F0502020204030204" pitchFamily="34" charset="0"/>
              </a:defRPr>
            </a:lvl3pPr>
            <a:lvl4pPr>
              <a:buClr>
                <a:schemeClr val="bg1"/>
              </a:buClr>
              <a:defRPr sz="2400" b="0" i="0">
                <a:solidFill>
                  <a:schemeClr val="bg1"/>
                </a:solidFill>
                <a:latin typeface="Garamond" panose="02020404030301010803" pitchFamily="18" charset="0"/>
                <a:cs typeface="Calibri" panose="020F0502020204030204" pitchFamily="34" charset="0"/>
              </a:defRPr>
            </a:lvl4pPr>
            <a:lvl5pPr>
              <a:buClr>
                <a:schemeClr val="bg1"/>
              </a:buClr>
              <a:defRPr sz="2400" b="0" i="0">
                <a:solidFill>
                  <a:schemeClr val="bg1"/>
                </a:solidFill>
                <a:latin typeface="Garamond" panose="02020404030301010803" pitchFamily="18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9AF0968-53FD-AF47-9274-6C79C149C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57" y="555533"/>
            <a:ext cx="11254683" cy="691606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Autofit/>
          </a:bodyPr>
          <a:lstStyle>
            <a:lvl1pPr algn="ctr">
              <a:defRPr sz="4800" b="1" i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2257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3641335D-B367-5647-BF31-BB20E761377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0513" y="1450975"/>
            <a:ext cx="11655425" cy="3948113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 marL="413766" indent="-285750">
              <a:buClr>
                <a:schemeClr val="bg1"/>
              </a:buClr>
              <a:buFont typeface="Arial" panose="020B0604020202020204" pitchFamily="34" charset="0"/>
              <a:buChar char="•"/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 marL="596646" indent="-285750">
              <a:buClr>
                <a:schemeClr val="bg1"/>
              </a:buClr>
              <a:buFont typeface="Arial" panose="020B0604020202020204" pitchFamily="34" charset="0"/>
              <a:buChar char="•"/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 marL="742950" indent="-285750">
              <a:buClr>
                <a:schemeClr val="bg1"/>
              </a:buClr>
              <a:buFont typeface="Arial" panose="020B0604020202020204" pitchFamily="34" charset="0"/>
              <a:buChar char="•"/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 marL="925830" indent="-285750">
              <a:buClr>
                <a:schemeClr val="bg1"/>
              </a:buClr>
              <a:buFont typeface="Arial" panose="020B0604020202020204" pitchFamily="34" charset="0"/>
              <a:buChar char="•"/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1D9E37BF-26A5-D44A-9538-4ED5935904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4800" y="5646738"/>
            <a:ext cx="11641138" cy="39052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0726DE0F-B816-A84C-A905-687992036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76743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193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A8246BD9-DE8A-0C46-8C6E-C7FB5639C93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800" y="1450975"/>
            <a:ext cx="5370058" cy="3948113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5D79DE56-F8DE-C34D-8A33-DF90025A03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4800" y="5646738"/>
            <a:ext cx="5355772" cy="39052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4E01D7C-D791-B84C-9945-DF6406778E3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513094" y="1450975"/>
            <a:ext cx="5374105" cy="3948113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1B91EDE-7542-F14E-B4AF-06258FBD53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00800" y="5646738"/>
            <a:ext cx="5457825" cy="390525"/>
          </a:xfrm>
        </p:spPr>
        <p:txBody>
          <a:bodyPr/>
          <a:lstStyle>
            <a:lvl1pPr>
              <a:defRPr b="0" i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8B2BDDCB-3A1C-1D46-8A3A-5B060EF5E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76743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043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744A14D7-DF3C-B44D-AC05-D272575656C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2088" y="1450974"/>
            <a:ext cx="5370058" cy="4693151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AFFF75E-9438-1448-88E5-B552F615B11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513094" y="1450975"/>
            <a:ext cx="5374105" cy="4693151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4264E25-B63A-4A40-B7E2-BC4589A01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76743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2641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9A03E60-43EB-144A-A8BB-05E3BB34A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76743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6109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s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6E47C9-5A49-944E-85E3-3088C691C916}"/>
              </a:ext>
            </a:extLst>
          </p:cNvPr>
          <p:cNvSpPr txBox="1"/>
          <p:nvPr userDrawn="1"/>
        </p:nvSpPr>
        <p:spPr>
          <a:xfrm>
            <a:off x="1578004" y="2094143"/>
            <a:ext cx="3969519" cy="484748"/>
          </a:xfrm>
          <a:prstGeom prst="rect">
            <a:avLst/>
          </a:prstGeom>
          <a:solidFill>
            <a:schemeClr val="accent2"/>
          </a:solidFill>
          <a:ln w="50800" cap="rnd">
            <a:solidFill>
              <a:schemeClr val="accent2"/>
            </a:solidFill>
          </a:ln>
        </p:spPr>
        <p:txBody>
          <a:bodyPr wrap="square" lIns="91440" tIns="91440" rIns="18288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r>
              <a:rPr lang="en-US" sz="1350" b="0" i="0" dirty="0">
                <a:ln>
                  <a:noFill/>
                </a:ln>
                <a:solidFill>
                  <a:schemeClr val="tx1"/>
                </a:solidFill>
                <a:latin typeface="Arial Regular"/>
                <a:cs typeface="Calibri" panose="020F0502020204030204" pitchFamily="34" charset="0"/>
              </a:rPr>
              <a:t>Definition: Goes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3EFFDE-04B0-9E45-9146-C72CF80E1CA2}"/>
              </a:ext>
            </a:extLst>
          </p:cNvPr>
          <p:cNvSpPr txBox="1"/>
          <p:nvPr userDrawn="1"/>
        </p:nvSpPr>
        <p:spPr>
          <a:xfrm>
            <a:off x="1578004" y="2749875"/>
            <a:ext cx="3969519" cy="607192"/>
          </a:xfrm>
          <a:prstGeom prst="rect">
            <a:avLst/>
          </a:prstGeom>
          <a:solidFill>
            <a:schemeClr val="bg1"/>
          </a:solidFill>
          <a:ln w="25400" cap="rnd">
            <a:solidFill>
              <a:schemeClr val="tx2"/>
            </a:solidFill>
          </a:ln>
        </p:spPr>
        <p:txBody>
          <a:bodyPr wrap="square" lIns="91440" tIns="91440" rIns="18288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endParaRPr lang="en-US" sz="1100" dirty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899962-2407-1A44-8C6F-B1F3D3AAC2C4}"/>
              </a:ext>
            </a:extLst>
          </p:cNvPr>
          <p:cNvSpPr txBox="1"/>
          <p:nvPr userDrawn="1"/>
        </p:nvSpPr>
        <p:spPr>
          <a:xfrm>
            <a:off x="1578003" y="3528051"/>
            <a:ext cx="3969519" cy="607192"/>
          </a:xfrm>
          <a:prstGeom prst="rect">
            <a:avLst/>
          </a:prstGeom>
          <a:solidFill>
            <a:schemeClr val="bg1"/>
          </a:solidFill>
          <a:ln w="25400" cap="rnd">
            <a:solidFill>
              <a:schemeClr val="accent4"/>
            </a:solidFill>
          </a:ln>
        </p:spPr>
        <p:txBody>
          <a:bodyPr wrap="square" lIns="91440" tIns="91440" rIns="18288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endParaRPr lang="en-US" sz="1100" dirty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24E185-87EB-2845-9488-8FAF6DE3DDD7}"/>
              </a:ext>
            </a:extLst>
          </p:cNvPr>
          <p:cNvSpPr txBox="1"/>
          <p:nvPr userDrawn="1"/>
        </p:nvSpPr>
        <p:spPr>
          <a:xfrm>
            <a:off x="1578003" y="4302264"/>
            <a:ext cx="3969519" cy="607192"/>
          </a:xfrm>
          <a:prstGeom prst="rect">
            <a:avLst/>
          </a:prstGeom>
          <a:solidFill>
            <a:schemeClr val="bg1"/>
          </a:solidFill>
          <a:ln w="25400" cap="rnd">
            <a:solidFill>
              <a:schemeClr val="accent6"/>
            </a:solidFill>
          </a:ln>
        </p:spPr>
        <p:txBody>
          <a:bodyPr wrap="square" lIns="91440" tIns="91440" rIns="18288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endParaRPr lang="en-US" sz="1100" dirty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1D9401-9B2F-F247-B5C3-FF5407999BC1}"/>
              </a:ext>
            </a:extLst>
          </p:cNvPr>
          <p:cNvSpPr txBox="1"/>
          <p:nvPr userDrawn="1"/>
        </p:nvSpPr>
        <p:spPr>
          <a:xfrm>
            <a:off x="1578003" y="5084403"/>
            <a:ext cx="3969519" cy="577081"/>
          </a:xfrm>
          <a:prstGeom prst="rect">
            <a:avLst/>
          </a:prstGeom>
          <a:solidFill>
            <a:schemeClr val="accent1"/>
          </a:solidFill>
          <a:ln w="25400"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182880" rIns="9144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l"/>
            <a:r>
              <a:rPr lang="en-US" sz="1350" b="0" i="0" dirty="0">
                <a:solidFill>
                  <a:schemeClr val="bg1"/>
                </a:solidFill>
                <a:effectLst>
                  <a:outerShdw blurRad="50800" dist="50800" dir="2940000" sx="10000" sy="10000" algn="ctr" rotWithShape="0">
                    <a:srgbClr val="000000"/>
                  </a:outerShdw>
                </a:effectLst>
                <a:latin typeface="Arial Regular"/>
                <a:cs typeface="Calibri" panose="020F0502020204030204" pitchFamily="34" charset="0"/>
              </a:rPr>
              <a:t>On screen instructions go here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D122E4-A8B1-5743-BED1-4F1F1A2D73F6}"/>
              </a:ext>
            </a:extLst>
          </p:cNvPr>
          <p:cNvSpPr txBox="1"/>
          <p:nvPr userDrawn="1"/>
        </p:nvSpPr>
        <p:spPr>
          <a:xfrm>
            <a:off x="6681592" y="3267424"/>
            <a:ext cx="3176197" cy="784830"/>
          </a:xfrm>
          <a:prstGeom prst="rect">
            <a:avLst/>
          </a:prstGeom>
          <a:solidFill>
            <a:schemeClr val="accent3"/>
          </a:solidFill>
          <a:ln w="0" cap="rnd">
            <a:noFill/>
          </a:ln>
        </p:spPr>
        <p:txBody>
          <a:bodyPr wrap="square" lIns="91440" tIns="182880" rIns="18288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lvl="0"/>
            <a:r>
              <a:rPr lang="en-US" sz="1350" b="1" i="0" dirty="0">
                <a:solidFill>
                  <a:schemeClr val="tx1"/>
                </a:solidFill>
                <a:latin typeface="Arial Regular"/>
                <a:cs typeface="Calibri" panose="020F0502020204030204" pitchFamily="34" charset="0"/>
              </a:rPr>
              <a:t>Use for quotes or small pieces of content that aren’t voiced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D4BEC1-9524-5346-82C4-2A69874C6E7B}"/>
              </a:ext>
            </a:extLst>
          </p:cNvPr>
          <p:cNvSpPr txBox="1"/>
          <p:nvPr userDrawn="1"/>
        </p:nvSpPr>
        <p:spPr>
          <a:xfrm>
            <a:off x="6681592" y="2163339"/>
            <a:ext cx="3176197" cy="577081"/>
          </a:xfrm>
          <a:prstGeom prst="rect">
            <a:avLst/>
          </a:prstGeom>
          <a:solidFill>
            <a:schemeClr val="accent2"/>
          </a:solidFill>
          <a:ln w="50800" cap="rnd">
            <a:noFill/>
          </a:ln>
        </p:spPr>
        <p:txBody>
          <a:bodyPr wrap="square" lIns="91440" tIns="182880" rIns="18288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sz="1350" b="0" i="0" dirty="0">
                <a:ln>
                  <a:noFill/>
                </a:ln>
                <a:solidFill>
                  <a:schemeClr val="tx1"/>
                </a:solidFill>
                <a:latin typeface="Arial Regular"/>
                <a:cs typeface="Calibri" panose="020F0502020204030204" pitchFamily="34" charset="0"/>
              </a:rPr>
              <a:t>This is a heading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5D3A75B-D521-A643-B615-B147965DCEDE}"/>
              </a:ext>
            </a:extLst>
          </p:cNvPr>
          <p:cNvGrpSpPr/>
          <p:nvPr userDrawn="1"/>
        </p:nvGrpSpPr>
        <p:grpSpPr>
          <a:xfrm>
            <a:off x="7031801" y="4503820"/>
            <a:ext cx="2475776" cy="1161165"/>
            <a:chOff x="5183671" y="5332804"/>
            <a:chExt cx="2426204" cy="113791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04EC197-005A-D54F-99CA-2EA1BB5DC952}"/>
                </a:ext>
              </a:extLst>
            </p:cNvPr>
            <p:cNvGrpSpPr/>
            <p:nvPr userDrawn="1"/>
          </p:nvGrpSpPr>
          <p:grpSpPr>
            <a:xfrm>
              <a:off x="5183671" y="5332804"/>
              <a:ext cx="2426204" cy="1137915"/>
              <a:chOff x="307826" y="2082546"/>
              <a:chExt cx="2426204" cy="1137915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C8A9818-F1BD-CD42-95FA-B6841EB183CD}"/>
                  </a:ext>
                </a:extLst>
              </p:cNvPr>
              <p:cNvSpPr/>
              <p:nvPr userDrawn="1"/>
            </p:nvSpPr>
            <p:spPr>
              <a:xfrm>
                <a:off x="307826" y="2082546"/>
                <a:ext cx="2426204" cy="87354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685800" rtlCol="0" anchor="ctr" anchorCtr="0"/>
              <a:lstStyle/>
              <a:p>
                <a:pPr lvl="0"/>
                <a:r>
                  <a:rPr lang="en-US" sz="1350" b="0" i="0" dirty="0">
                    <a:solidFill>
                      <a:schemeClr val="bg1"/>
                    </a:solidFill>
                    <a:latin typeface="Arial Regular"/>
                    <a:cs typeface="Calibri" panose="020F0502020204030204" pitchFamily="34" charset="0"/>
                  </a:rPr>
                  <a:t>Use for quotes or small pieces of content that aren’t voiced</a:t>
                </a:r>
              </a:p>
            </p:txBody>
          </p:sp>
          <p:sp>
            <p:nvSpPr>
              <p:cNvPr id="17" name="Isosceles Triangle 14">
                <a:extLst>
                  <a:ext uri="{FF2B5EF4-FFF2-40B4-BE49-F238E27FC236}">
                    <a16:creationId xmlns:a16="http://schemas.microsoft.com/office/drawing/2014/main" id="{2EEDE3CC-EB9A-E649-A573-6D3DAED0D14D}"/>
                  </a:ext>
                </a:extLst>
              </p:cNvPr>
              <p:cNvSpPr/>
              <p:nvPr userDrawn="1"/>
            </p:nvSpPr>
            <p:spPr>
              <a:xfrm rot="10800000">
                <a:off x="1231846" y="2940218"/>
                <a:ext cx="578163" cy="280243"/>
              </a:xfrm>
              <a:prstGeom prst="triangl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8E7C7C6-5E82-FB4F-A137-2A74B763F7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8432" y="5526446"/>
              <a:ext cx="514350" cy="514350"/>
            </a:xfrm>
            <a:prstGeom prst="rect">
              <a:avLst/>
            </a:prstGeom>
          </p:spPr>
        </p:pic>
      </p:grp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6CCFE323-5CF3-CD44-9068-6C5EDE133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76743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1103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s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A8E9ED7-F0FA-F642-8F00-D6B54CC174AA}"/>
              </a:ext>
            </a:extLst>
          </p:cNvPr>
          <p:cNvGrpSpPr/>
          <p:nvPr userDrawn="1"/>
        </p:nvGrpSpPr>
        <p:grpSpPr>
          <a:xfrm>
            <a:off x="2562637" y="2307229"/>
            <a:ext cx="1743348" cy="419499"/>
            <a:chOff x="-4431847" y="-1221721"/>
            <a:chExt cx="2863333" cy="6046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0F125C-2DC4-964C-B197-E546D1E29749}"/>
                </a:ext>
              </a:extLst>
            </p:cNvPr>
            <p:cNvSpPr/>
            <p:nvPr userDrawn="1"/>
          </p:nvSpPr>
          <p:spPr>
            <a:xfrm>
              <a:off x="-4431847" y="-1221721"/>
              <a:ext cx="2863333" cy="40659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1440" rtlCol="0" anchor="ctr" anchorCtr="0">
              <a:normAutofit fontScale="85000" lnSpcReduction="10000"/>
            </a:bodyPr>
            <a:lstStyle/>
            <a:p>
              <a:pPr lvl="0" algn="ctr"/>
              <a:r>
                <a:rPr lang="en-US" sz="1400" b="0" i="0" dirty="0">
                  <a:solidFill>
                    <a:schemeClr val="tx1"/>
                  </a:solidFill>
                  <a:latin typeface="Arial Regular"/>
                  <a:cs typeface="Calibri" panose="020F0502020204030204" pitchFamily="34" charset="0"/>
                </a:rPr>
                <a:t>This is a small callout</a:t>
              </a:r>
            </a:p>
          </p:txBody>
        </p:sp>
        <p:sp>
          <p:nvSpPr>
            <p:cNvPr id="7" name="Isosceles Triangle 43">
              <a:extLst>
                <a:ext uri="{FF2B5EF4-FFF2-40B4-BE49-F238E27FC236}">
                  <a16:creationId xmlns:a16="http://schemas.microsoft.com/office/drawing/2014/main" id="{18F95660-D34A-D744-A2C1-828007344F92}"/>
                </a:ext>
              </a:extLst>
            </p:cNvPr>
            <p:cNvSpPr/>
            <p:nvPr userDrawn="1"/>
          </p:nvSpPr>
          <p:spPr>
            <a:xfrm rot="10800000">
              <a:off x="-3231561" y="-841349"/>
              <a:ext cx="462762" cy="224308"/>
            </a:xfrm>
            <a:prstGeom prst="triangl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6DCAFB6-EDE0-A643-BCB3-71215AE54119}"/>
              </a:ext>
            </a:extLst>
          </p:cNvPr>
          <p:cNvGrpSpPr/>
          <p:nvPr userDrawn="1"/>
        </p:nvGrpSpPr>
        <p:grpSpPr>
          <a:xfrm>
            <a:off x="1348181" y="3251074"/>
            <a:ext cx="3890505" cy="600303"/>
            <a:chOff x="2454629" y="3422610"/>
            <a:chExt cx="2975888" cy="459178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95AE209-AB1E-A441-8865-24D7F7CA2C32}"/>
                </a:ext>
              </a:extLst>
            </p:cNvPr>
            <p:cNvSpPr/>
            <p:nvPr/>
          </p:nvSpPr>
          <p:spPr>
            <a:xfrm>
              <a:off x="2454629" y="3423485"/>
              <a:ext cx="1145759" cy="458303"/>
            </a:xfrm>
            <a:custGeom>
              <a:avLst/>
              <a:gdLst>
                <a:gd name="connsiteX0" fmla="*/ 0 w 1145759"/>
                <a:gd name="connsiteY0" fmla="*/ 0 h 458303"/>
                <a:gd name="connsiteX1" fmla="*/ 916608 w 1145759"/>
                <a:gd name="connsiteY1" fmla="*/ 0 h 458303"/>
                <a:gd name="connsiteX2" fmla="*/ 1145759 w 1145759"/>
                <a:gd name="connsiteY2" fmla="*/ 229152 h 458303"/>
                <a:gd name="connsiteX3" fmla="*/ 916608 w 1145759"/>
                <a:gd name="connsiteY3" fmla="*/ 458303 h 458303"/>
                <a:gd name="connsiteX4" fmla="*/ 0 w 1145759"/>
                <a:gd name="connsiteY4" fmla="*/ 458303 h 458303"/>
                <a:gd name="connsiteX5" fmla="*/ 0 w 1145759"/>
                <a:gd name="connsiteY5" fmla="*/ 0 h 45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5759" h="458303">
                  <a:moveTo>
                    <a:pt x="0" y="0"/>
                  </a:moveTo>
                  <a:lnTo>
                    <a:pt x="916608" y="0"/>
                  </a:lnTo>
                  <a:lnTo>
                    <a:pt x="1145759" y="229152"/>
                  </a:lnTo>
                  <a:lnTo>
                    <a:pt x="916608" y="458303"/>
                  </a:lnTo>
                  <a:lnTo>
                    <a:pt x="0" y="4583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4676" tIns="37338" rIns="133245" bIns="3733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i="0" kern="1200" dirty="0">
                  <a:solidFill>
                    <a:schemeClr val="bg1"/>
                  </a:solidFill>
                  <a:latin typeface="Arial Regular"/>
                  <a:cs typeface="Calibri" panose="020F0502020204030204" pitchFamily="34" charset="0"/>
                </a:rPr>
                <a:t>Item 1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D33815E7-24F2-D743-9025-53CFCB4C8E52}"/>
                </a:ext>
              </a:extLst>
            </p:cNvPr>
            <p:cNvSpPr/>
            <p:nvPr/>
          </p:nvSpPr>
          <p:spPr>
            <a:xfrm>
              <a:off x="3372333" y="3422610"/>
              <a:ext cx="1145759" cy="458303"/>
            </a:xfrm>
            <a:custGeom>
              <a:avLst/>
              <a:gdLst>
                <a:gd name="connsiteX0" fmla="*/ 0 w 1145759"/>
                <a:gd name="connsiteY0" fmla="*/ 0 h 458303"/>
                <a:gd name="connsiteX1" fmla="*/ 916608 w 1145759"/>
                <a:gd name="connsiteY1" fmla="*/ 0 h 458303"/>
                <a:gd name="connsiteX2" fmla="*/ 1145759 w 1145759"/>
                <a:gd name="connsiteY2" fmla="*/ 229152 h 458303"/>
                <a:gd name="connsiteX3" fmla="*/ 916608 w 1145759"/>
                <a:gd name="connsiteY3" fmla="*/ 458303 h 458303"/>
                <a:gd name="connsiteX4" fmla="*/ 0 w 1145759"/>
                <a:gd name="connsiteY4" fmla="*/ 458303 h 458303"/>
                <a:gd name="connsiteX5" fmla="*/ 229152 w 1145759"/>
                <a:gd name="connsiteY5" fmla="*/ 229152 h 458303"/>
                <a:gd name="connsiteX6" fmla="*/ 0 w 1145759"/>
                <a:gd name="connsiteY6" fmla="*/ 0 h 45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5759" h="458303">
                  <a:moveTo>
                    <a:pt x="0" y="0"/>
                  </a:moveTo>
                  <a:lnTo>
                    <a:pt x="916608" y="0"/>
                  </a:lnTo>
                  <a:lnTo>
                    <a:pt x="1145759" y="229152"/>
                  </a:lnTo>
                  <a:lnTo>
                    <a:pt x="916608" y="458303"/>
                  </a:lnTo>
                  <a:lnTo>
                    <a:pt x="0" y="458303"/>
                  </a:lnTo>
                  <a:lnTo>
                    <a:pt x="229152" y="229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shade val="80000"/>
                <a:hueOff val="0"/>
                <a:satOff val="0"/>
                <a:lumOff val="2133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159" tIns="37338" rIns="247820" bIns="3733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i="0" kern="1200" dirty="0">
                  <a:solidFill>
                    <a:schemeClr val="bg1"/>
                  </a:solidFill>
                  <a:latin typeface="Arial Regular"/>
                  <a:cs typeface="Calibri" panose="020F0502020204030204" pitchFamily="34" charset="0"/>
                </a:rPr>
                <a:t>Item 2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0E29F73-8932-464D-B99D-9850A96D8D02}"/>
                </a:ext>
              </a:extLst>
            </p:cNvPr>
            <p:cNvSpPr/>
            <p:nvPr/>
          </p:nvSpPr>
          <p:spPr>
            <a:xfrm>
              <a:off x="4284758" y="3422743"/>
              <a:ext cx="1145759" cy="458303"/>
            </a:xfrm>
            <a:custGeom>
              <a:avLst/>
              <a:gdLst>
                <a:gd name="connsiteX0" fmla="*/ 0 w 1145759"/>
                <a:gd name="connsiteY0" fmla="*/ 0 h 458303"/>
                <a:gd name="connsiteX1" fmla="*/ 916608 w 1145759"/>
                <a:gd name="connsiteY1" fmla="*/ 0 h 458303"/>
                <a:gd name="connsiteX2" fmla="*/ 1145759 w 1145759"/>
                <a:gd name="connsiteY2" fmla="*/ 229152 h 458303"/>
                <a:gd name="connsiteX3" fmla="*/ 916608 w 1145759"/>
                <a:gd name="connsiteY3" fmla="*/ 458303 h 458303"/>
                <a:gd name="connsiteX4" fmla="*/ 0 w 1145759"/>
                <a:gd name="connsiteY4" fmla="*/ 458303 h 458303"/>
                <a:gd name="connsiteX5" fmla="*/ 229152 w 1145759"/>
                <a:gd name="connsiteY5" fmla="*/ 229152 h 458303"/>
                <a:gd name="connsiteX6" fmla="*/ 0 w 1145759"/>
                <a:gd name="connsiteY6" fmla="*/ 0 h 45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5759" h="458303">
                  <a:moveTo>
                    <a:pt x="0" y="0"/>
                  </a:moveTo>
                  <a:lnTo>
                    <a:pt x="916608" y="0"/>
                  </a:lnTo>
                  <a:lnTo>
                    <a:pt x="1145759" y="229152"/>
                  </a:lnTo>
                  <a:lnTo>
                    <a:pt x="916608" y="458303"/>
                  </a:lnTo>
                  <a:lnTo>
                    <a:pt x="0" y="458303"/>
                  </a:lnTo>
                  <a:lnTo>
                    <a:pt x="229152" y="229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shade val="80000"/>
                <a:hueOff val="0"/>
                <a:satOff val="0"/>
                <a:lumOff val="42659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159" tIns="37338" rIns="247820" bIns="3733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i="0" kern="1200" dirty="0">
                  <a:solidFill>
                    <a:schemeClr val="bg1"/>
                  </a:solidFill>
                  <a:latin typeface="Arial Regular"/>
                  <a:cs typeface="Calibri" panose="020F0502020204030204" pitchFamily="34" charset="0"/>
                </a:rPr>
                <a:t>Item 3</a:t>
              </a:r>
            </a:p>
          </p:txBody>
        </p:sp>
      </p:grp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B27C84D-3D38-0E46-9EB9-8141C0C379B4}"/>
              </a:ext>
            </a:extLst>
          </p:cNvPr>
          <p:cNvSpPr/>
          <p:nvPr userDrawn="1"/>
        </p:nvSpPr>
        <p:spPr>
          <a:xfrm>
            <a:off x="2165537" y="4168673"/>
            <a:ext cx="2760374" cy="50312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ed Rectangle 54">
            <a:extLst>
              <a:ext uri="{FF2B5EF4-FFF2-40B4-BE49-F238E27FC236}">
                <a16:creationId xmlns:a16="http://schemas.microsoft.com/office/drawing/2014/main" id="{FFA17075-D6A4-964B-ABA9-C4DB836F29C3}"/>
              </a:ext>
            </a:extLst>
          </p:cNvPr>
          <p:cNvSpPr/>
          <p:nvPr userDrawn="1"/>
        </p:nvSpPr>
        <p:spPr>
          <a:xfrm>
            <a:off x="2165537" y="4814961"/>
            <a:ext cx="2760374" cy="5031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ounded Rectangle 57">
            <a:extLst>
              <a:ext uri="{FF2B5EF4-FFF2-40B4-BE49-F238E27FC236}">
                <a16:creationId xmlns:a16="http://schemas.microsoft.com/office/drawing/2014/main" id="{5FD523A1-1557-8B42-A06B-2FB0DA90B9F2}"/>
              </a:ext>
            </a:extLst>
          </p:cNvPr>
          <p:cNvSpPr/>
          <p:nvPr userDrawn="1"/>
        </p:nvSpPr>
        <p:spPr>
          <a:xfrm>
            <a:off x="2165537" y="5461249"/>
            <a:ext cx="2760374" cy="5031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8CDD075-B382-C647-8E43-3640EF1FF0C8}"/>
              </a:ext>
            </a:extLst>
          </p:cNvPr>
          <p:cNvGrpSpPr/>
          <p:nvPr userDrawn="1"/>
        </p:nvGrpSpPr>
        <p:grpSpPr>
          <a:xfrm>
            <a:off x="5722457" y="2252255"/>
            <a:ext cx="449131" cy="449129"/>
            <a:chOff x="5722457" y="2252255"/>
            <a:chExt cx="449131" cy="449129"/>
          </a:xfrm>
        </p:grpSpPr>
        <p:sp>
          <p:nvSpPr>
            <p:cNvPr id="17" name="Diamond 16">
              <a:extLst>
                <a:ext uri="{FF2B5EF4-FFF2-40B4-BE49-F238E27FC236}">
                  <a16:creationId xmlns:a16="http://schemas.microsoft.com/office/drawing/2014/main" id="{2B530C46-01A2-FF4E-BDFE-610CEC7EF7CC}"/>
                </a:ext>
              </a:extLst>
            </p:cNvPr>
            <p:cNvSpPr/>
            <p:nvPr/>
          </p:nvSpPr>
          <p:spPr>
            <a:xfrm>
              <a:off x="5722457" y="2252255"/>
              <a:ext cx="449131" cy="449129"/>
            </a:xfrm>
            <a:prstGeom prst="diamond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1C196D-F29F-CF46-BDA6-2220613501E1}"/>
                </a:ext>
              </a:extLst>
            </p:cNvPr>
            <p:cNvSpPr txBox="1"/>
            <p:nvPr/>
          </p:nvSpPr>
          <p:spPr>
            <a:xfrm>
              <a:off x="5753191" y="2296371"/>
              <a:ext cx="387665" cy="40010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i="0" dirty="0">
                  <a:solidFill>
                    <a:schemeClr val="bg1"/>
                  </a:solidFill>
                  <a:latin typeface="Arial Regular"/>
                  <a:cs typeface="Calibri" panose="020F0502020204030204" pitchFamily="34" charset="0"/>
                </a:rPr>
                <a:t>!</a:t>
              </a:r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22198509-2684-1C4E-BB1B-F940A0106A88}"/>
              </a:ext>
            </a:extLst>
          </p:cNvPr>
          <p:cNvSpPr/>
          <p:nvPr userDrawn="1"/>
        </p:nvSpPr>
        <p:spPr>
          <a:xfrm>
            <a:off x="6571201" y="2258263"/>
            <a:ext cx="448730" cy="45631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6A31D7-7EF7-7448-947A-B3901A50C4F8}"/>
              </a:ext>
            </a:extLst>
          </p:cNvPr>
          <p:cNvSpPr/>
          <p:nvPr userDrawn="1"/>
        </p:nvSpPr>
        <p:spPr>
          <a:xfrm>
            <a:off x="5820618" y="3361575"/>
            <a:ext cx="1697488" cy="37930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34290" rtlCol="0" anchor="ctr"/>
          <a:lstStyle/>
          <a:p>
            <a:pPr algn="ctr"/>
            <a:r>
              <a:rPr lang="en-US" sz="1600" b="0" i="0" dirty="0">
                <a:solidFill>
                  <a:schemeClr val="tx1"/>
                </a:solidFill>
                <a:latin typeface="Arial Regular"/>
                <a:cs typeface="Calibri" panose="020F0502020204030204" pitchFamily="34" charset="0"/>
              </a:rPr>
              <a:t>This is a tag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ED0510-1A82-4D48-947D-5B627669974C}"/>
              </a:ext>
            </a:extLst>
          </p:cNvPr>
          <p:cNvSpPr/>
          <p:nvPr userDrawn="1"/>
        </p:nvSpPr>
        <p:spPr>
          <a:xfrm>
            <a:off x="5141425" y="4168673"/>
            <a:ext cx="2760374" cy="5031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3DE83D-07E7-3346-804F-31FF575A1333}"/>
              </a:ext>
            </a:extLst>
          </p:cNvPr>
          <p:cNvSpPr/>
          <p:nvPr userDrawn="1"/>
        </p:nvSpPr>
        <p:spPr>
          <a:xfrm>
            <a:off x="5131633" y="4814961"/>
            <a:ext cx="2760374" cy="5031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EA7BB0-3A44-5244-B830-EFCBABB12989}"/>
              </a:ext>
            </a:extLst>
          </p:cNvPr>
          <p:cNvSpPr/>
          <p:nvPr userDrawn="1"/>
        </p:nvSpPr>
        <p:spPr>
          <a:xfrm>
            <a:off x="5131633" y="5457859"/>
            <a:ext cx="2760374" cy="5031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1BF392B-AB24-9945-B388-99C4DE4CDFD4}"/>
              </a:ext>
            </a:extLst>
          </p:cNvPr>
          <p:cNvCxnSpPr/>
          <p:nvPr userDrawn="1"/>
        </p:nvCxnSpPr>
        <p:spPr>
          <a:xfrm>
            <a:off x="7714244" y="2170174"/>
            <a:ext cx="2495213" cy="0"/>
          </a:xfrm>
          <a:prstGeom prst="straightConnector1">
            <a:avLst/>
          </a:prstGeom>
          <a:ln w="857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9C7F4C6-06A4-2A42-A784-F347C5FE7E56}"/>
              </a:ext>
            </a:extLst>
          </p:cNvPr>
          <p:cNvCxnSpPr/>
          <p:nvPr userDrawn="1"/>
        </p:nvCxnSpPr>
        <p:spPr>
          <a:xfrm>
            <a:off x="7714244" y="2700953"/>
            <a:ext cx="2495213" cy="0"/>
          </a:xfrm>
          <a:prstGeom prst="straightConnector1">
            <a:avLst/>
          </a:prstGeom>
          <a:ln w="857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4995F855-A852-434F-B2E5-967552391156}"/>
              </a:ext>
            </a:extLst>
          </p:cNvPr>
          <p:cNvSpPr/>
          <p:nvPr userDrawn="1"/>
        </p:nvSpPr>
        <p:spPr>
          <a:xfrm>
            <a:off x="8281953" y="3363765"/>
            <a:ext cx="1697488" cy="37930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34290" rtlCol="0" anchor="ctr"/>
          <a:lstStyle/>
          <a:p>
            <a:pPr algn="ctr"/>
            <a:r>
              <a:rPr lang="en-US" sz="1600" b="0" i="0" dirty="0">
                <a:solidFill>
                  <a:schemeClr val="tx1"/>
                </a:solidFill>
                <a:latin typeface="Arial Regular"/>
                <a:cs typeface="Calibri" panose="020F0502020204030204" pitchFamily="34" charset="0"/>
              </a:rPr>
              <a:t>This is a tag 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4A399AE-12D9-C946-BFDD-900DAB7ED786}"/>
              </a:ext>
            </a:extLst>
          </p:cNvPr>
          <p:cNvSpPr txBox="1">
            <a:spLocks/>
          </p:cNvSpPr>
          <p:nvPr userDrawn="1"/>
        </p:nvSpPr>
        <p:spPr>
          <a:xfrm>
            <a:off x="8281953" y="4110328"/>
            <a:ext cx="1927504" cy="180266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1400" b="0" kern="1200" baseline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i="0" dirty="0">
                <a:solidFill>
                  <a:schemeClr val="bg1"/>
                </a:solidFill>
                <a:latin typeface="Arial Regular"/>
                <a:cs typeface="Calibri" panose="020F0502020204030204" pitchFamily="34" charset="0"/>
              </a:rPr>
              <a:t>Use this type of shapes, colors (w/guidance from color palette) and effect to build diagrams, unless content requires something different. </a:t>
            </a:r>
          </a:p>
        </p:txBody>
      </p:sp>
      <p:sp>
        <p:nvSpPr>
          <p:cNvPr id="29" name="Title Placeholder 1">
            <a:extLst>
              <a:ext uri="{FF2B5EF4-FFF2-40B4-BE49-F238E27FC236}">
                <a16:creationId xmlns:a16="http://schemas.microsoft.com/office/drawing/2014/main" id="{942998D4-972F-BD4A-A662-73DE9F9F1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76743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0979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s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9ECC5B56-0276-844E-A797-3D139825B471}"/>
              </a:ext>
            </a:extLst>
          </p:cNvPr>
          <p:cNvGrpSpPr/>
          <p:nvPr userDrawn="1"/>
        </p:nvGrpSpPr>
        <p:grpSpPr>
          <a:xfrm>
            <a:off x="632557" y="5172106"/>
            <a:ext cx="2661031" cy="1231106"/>
            <a:chOff x="1363018" y="3215881"/>
            <a:chExt cx="2661031" cy="1231106"/>
          </a:xfrm>
        </p:grpSpPr>
        <p:sp>
          <p:nvSpPr>
            <p:cNvPr id="29" name="Triangle 28">
              <a:extLst>
                <a:ext uri="{FF2B5EF4-FFF2-40B4-BE49-F238E27FC236}">
                  <a16:creationId xmlns:a16="http://schemas.microsoft.com/office/drawing/2014/main" id="{A8FDE633-2955-CA4F-9716-05B5BCCBB529}"/>
                </a:ext>
              </a:extLst>
            </p:cNvPr>
            <p:cNvSpPr/>
            <p:nvPr userDrawn="1"/>
          </p:nvSpPr>
          <p:spPr>
            <a:xfrm rot="5400000">
              <a:off x="3675062" y="3713345"/>
              <a:ext cx="449084" cy="24889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C74D464-E6A4-CD4C-BA8C-EE764E72B153}"/>
                </a:ext>
              </a:extLst>
            </p:cNvPr>
            <p:cNvSpPr txBox="1"/>
            <p:nvPr userDrawn="1"/>
          </p:nvSpPr>
          <p:spPr>
            <a:xfrm>
              <a:off x="1363018" y="3215881"/>
              <a:ext cx="2476308" cy="1231106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182880" tIns="182880" rIns="182880" bIns="18288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bg1"/>
                  </a:solidFill>
                </a:rPr>
                <a:t>Use for definitions, call outs, factoids, on-screen instructions, etc. Box will be reshaped to fit text. 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A04904-FA46-3746-B30B-0129819A05C7}"/>
              </a:ext>
            </a:extLst>
          </p:cNvPr>
          <p:cNvGrpSpPr/>
          <p:nvPr userDrawn="1"/>
        </p:nvGrpSpPr>
        <p:grpSpPr>
          <a:xfrm>
            <a:off x="3781144" y="4768502"/>
            <a:ext cx="3977759" cy="1787824"/>
            <a:chOff x="6454503" y="4163500"/>
            <a:chExt cx="3977759" cy="178782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1C11CDB-7BE5-B24B-A4A2-4846D38AC2AC}"/>
                </a:ext>
              </a:extLst>
            </p:cNvPr>
            <p:cNvSpPr txBox="1"/>
            <p:nvPr userDrawn="1"/>
          </p:nvSpPr>
          <p:spPr>
            <a:xfrm>
              <a:off x="6454503" y="4163500"/>
              <a:ext cx="402416" cy="132343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0" dirty="0">
                  <a:solidFill>
                    <a:schemeClr val="accent1"/>
                  </a:solidFill>
                </a:rPr>
                <a:t>“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670B8E2-5EB7-CA41-AF3F-6F77BB796C82}"/>
                </a:ext>
              </a:extLst>
            </p:cNvPr>
            <p:cNvSpPr txBox="1"/>
            <p:nvPr userDrawn="1"/>
          </p:nvSpPr>
          <p:spPr>
            <a:xfrm>
              <a:off x="10048398" y="4163500"/>
              <a:ext cx="383864" cy="132343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0" dirty="0">
                  <a:solidFill>
                    <a:schemeClr val="accent1"/>
                  </a:solidFill>
                </a:rPr>
                <a:t>”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1655BF2-D712-AA4B-8AC8-9FEEFDC0229E}"/>
                </a:ext>
              </a:extLst>
            </p:cNvPr>
            <p:cNvSpPr/>
            <p:nvPr userDrawn="1"/>
          </p:nvSpPr>
          <p:spPr>
            <a:xfrm>
              <a:off x="7012691" y="4473996"/>
              <a:ext cx="2902692" cy="1477328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US" sz="1800" i="1" dirty="0">
                  <a:solidFill>
                    <a:schemeClr val="bg1"/>
                  </a:solidFill>
                </a:rPr>
                <a:t>Lorem ipsum dolor sit </a:t>
              </a:r>
              <a:r>
                <a:rPr lang="en-US" sz="1800" i="1" dirty="0" err="1">
                  <a:solidFill>
                    <a:schemeClr val="bg1"/>
                  </a:solidFill>
                </a:rPr>
                <a:t>amet</a:t>
              </a:r>
              <a:r>
                <a:rPr lang="en-US" sz="1800" i="1" dirty="0">
                  <a:solidFill>
                    <a:schemeClr val="bg1"/>
                  </a:solidFill>
                </a:rPr>
                <a:t>, </a:t>
              </a:r>
              <a:r>
                <a:rPr lang="en-US" sz="1800" i="1" dirty="0" err="1">
                  <a:solidFill>
                    <a:schemeClr val="bg1"/>
                  </a:solidFill>
                </a:rPr>
                <a:t>consectetuer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adipiscing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elit</a:t>
              </a:r>
              <a:r>
                <a:rPr lang="en-US" sz="1800" i="1" dirty="0">
                  <a:solidFill>
                    <a:schemeClr val="bg1"/>
                  </a:solidFill>
                </a:rPr>
                <a:t>, </a:t>
              </a:r>
              <a:r>
                <a:rPr lang="en-US" sz="1800" i="1" dirty="0" err="1">
                  <a:solidFill>
                    <a:schemeClr val="bg1"/>
                  </a:solidFill>
                </a:rPr>
                <a:t>sed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diam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nonummy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nibh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euismod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tincidunt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ut.</a:t>
              </a:r>
              <a:endParaRPr lang="en-US" sz="1800" i="1" dirty="0">
                <a:solidFill>
                  <a:schemeClr val="bg1"/>
                </a:solidFill>
              </a:endParaRPr>
            </a:p>
            <a:p>
              <a:pPr algn="r"/>
              <a:r>
                <a:rPr lang="en-US" sz="1800" i="0" dirty="0">
                  <a:solidFill>
                    <a:schemeClr val="bg1"/>
                  </a:solidFill>
                  <a:latin typeface="+mj-lt"/>
                </a:rPr>
                <a:t>-This is a quote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E3E9315-6887-5D4C-A199-DC0F96BB8FAD}"/>
              </a:ext>
            </a:extLst>
          </p:cNvPr>
          <p:cNvGrpSpPr/>
          <p:nvPr userDrawn="1"/>
        </p:nvGrpSpPr>
        <p:grpSpPr>
          <a:xfrm>
            <a:off x="600117" y="1972937"/>
            <a:ext cx="2858396" cy="1064776"/>
            <a:chOff x="4603315" y="701458"/>
            <a:chExt cx="2858396" cy="106477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E1C2522-4F7A-A64B-808A-73C795F43A5C}"/>
                </a:ext>
              </a:extLst>
            </p:cNvPr>
            <p:cNvSpPr txBox="1"/>
            <p:nvPr userDrawn="1"/>
          </p:nvSpPr>
          <p:spPr>
            <a:xfrm>
              <a:off x="4603315" y="701458"/>
              <a:ext cx="2461364" cy="1064776"/>
            </a:xfrm>
            <a:prstGeom prst="roundRect">
              <a:avLst>
                <a:gd name="adj" fmla="val 9421"/>
              </a:avLst>
            </a:prstGeom>
            <a:solidFill>
              <a:schemeClr val="accent1"/>
            </a:solidFill>
          </p:spPr>
          <p:txBody>
            <a:bodyPr wrap="square" lIns="182880" tIns="182880" rIns="182880" bIns="18288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bg1"/>
                  </a:solidFill>
                </a:rPr>
                <a:t>Use for definitions, call outs, factoids, on-screen instructions, etc.</a:t>
              </a:r>
            </a:p>
          </p:txBody>
        </p:sp>
        <p:sp>
          <p:nvSpPr>
            <p:cNvPr id="37" name="Right Triangle 36">
              <a:extLst>
                <a:ext uri="{FF2B5EF4-FFF2-40B4-BE49-F238E27FC236}">
                  <a16:creationId xmlns:a16="http://schemas.microsoft.com/office/drawing/2014/main" id="{B58FCD4A-1A47-4B4E-8237-E34CE007CE88}"/>
                </a:ext>
              </a:extLst>
            </p:cNvPr>
            <p:cNvSpPr/>
            <p:nvPr userDrawn="1"/>
          </p:nvSpPr>
          <p:spPr>
            <a:xfrm rot="5400000">
              <a:off x="7007479" y="585675"/>
              <a:ext cx="338449" cy="57001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EDC3B96-92A3-3542-93F7-327056D74162}"/>
              </a:ext>
            </a:extLst>
          </p:cNvPr>
          <p:cNvGrpSpPr/>
          <p:nvPr userDrawn="1"/>
        </p:nvGrpSpPr>
        <p:grpSpPr>
          <a:xfrm>
            <a:off x="226923" y="3522972"/>
            <a:ext cx="2896907" cy="1233307"/>
            <a:chOff x="219665" y="3591624"/>
            <a:chExt cx="2896907" cy="1233307"/>
          </a:xfrm>
        </p:grpSpPr>
        <p:sp>
          <p:nvSpPr>
            <p:cNvPr id="39" name="Right Triangle 38">
              <a:extLst>
                <a:ext uri="{FF2B5EF4-FFF2-40B4-BE49-F238E27FC236}">
                  <a16:creationId xmlns:a16="http://schemas.microsoft.com/office/drawing/2014/main" id="{F783FDC8-2BC1-3142-A1A1-D8CF5F2E69C3}"/>
                </a:ext>
              </a:extLst>
            </p:cNvPr>
            <p:cNvSpPr/>
            <p:nvPr userDrawn="1"/>
          </p:nvSpPr>
          <p:spPr>
            <a:xfrm rot="16200000">
              <a:off x="335448" y="4370699"/>
              <a:ext cx="338449" cy="570015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EB6CF1-172B-BB40-9B82-6A7EEF0B6F36}"/>
                </a:ext>
              </a:extLst>
            </p:cNvPr>
            <p:cNvSpPr txBox="1"/>
            <p:nvPr userDrawn="1"/>
          </p:nvSpPr>
          <p:spPr>
            <a:xfrm>
              <a:off x="642464" y="3591624"/>
              <a:ext cx="2474108" cy="1231106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lIns="182880" tIns="182880" rIns="182880" bIns="182880" rtlCol="0" anchor="b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bg1"/>
                  </a:solidFill>
                </a:rPr>
                <a:t>Use for definitions, call outs, factoids, on-screen instructions, etc. Box will be reshaped to fit text. 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E913FF6-1DA4-CE4A-BB85-30C56A8FB5D1}"/>
              </a:ext>
            </a:extLst>
          </p:cNvPr>
          <p:cNvGrpSpPr/>
          <p:nvPr userDrawn="1"/>
        </p:nvGrpSpPr>
        <p:grpSpPr>
          <a:xfrm>
            <a:off x="8044087" y="5238529"/>
            <a:ext cx="3796803" cy="1140491"/>
            <a:chOff x="8025799" y="4479577"/>
            <a:chExt cx="3796803" cy="1140491"/>
          </a:xfrm>
        </p:grpSpPr>
        <p:sp>
          <p:nvSpPr>
            <p:cNvPr id="42" name="Round Same Side Corner Rectangle 41">
              <a:extLst>
                <a:ext uri="{FF2B5EF4-FFF2-40B4-BE49-F238E27FC236}">
                  <a16:creationId xmlns:a16="http://schemas.microsoft.com/office/drawing/2014/main" id="{08A12AE7-3ADB-2A41-95A6-3CC0C35956B6}"/>
                </a:ext>
              </a:extLst>
            </p:cNvPr>
            <p:cNvSpPr/>
            <p:nvPr userDrawn="1"/>
          </p:nvSpPr>
          <p:spPr>
            <a:xfrm rot="16200000">
              <a:off x="8156827" y="4391999"/>
              <a:ext cx="496231" cy="758287"/>
            </a:xfrm>
            <a:prstGeom prst="round2Same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AAF21CF-AB07-3E43-909B-A465B706AA31}"/>
                </a:ext>
              </a:extLst>
            </p:cNvPr>
            <p:cNvSpPr txBox="1"/>
            <p:nvPr userDrawn="1"/>
          </p:nvSpPr>
          <p:spPr>
            <a:xfrm>
              <a:off x="8579737" y="4523026"/>
              <a:ext cx="3242865" cy="1097042"/>
            </a:xfrm>
            <a:prstGeom prst="roundRect">
              <a:avLst>
                <a:gd name="adj" fmla="val 8555"/>
              </a:avLst>
            </a:prstGeom>
            <a:solidFill>
              <a:schemeClr val="bg1"/>
            </a:solidFill>
            <a:ln w="22225">
              <a:solidFill>
                <a:schemeClr val="accent2"/>
              </a:solidFill>
            </a:ln>
          </p:spPr>
          <p:txBody>
            <a:bodyPr wrap="square" tIns="91440" bIns="9144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Use for call outs, factoids, on-screen instructions, etc. Box will be reshaped to fit text. Lorem ipsum dolor sit </a:t>
              </a:r>
              <a:r>
                <a:rPr lang="en-US" sz="1400" dirty="0" err="1">
                  <a:solidFill>
                    <a:schemeClr val="tx1"/>
                  </a:solidFill>
                </a:rPr>
                <a:t>amet</a:t>
              </a:r>
              <a:r>
                <a:rPr lang="en-US" sz="1400" dirty="0">
                  <a:solidFill>
                    <a:schemeClr val="tx1"/>
                  </a:solidFill>
                </a:rPr>
                <a:t>, </a:t>
              </a:r>
              <a:r>
                <a:rPr lang="en-US" sz="1400" dirty="0" err="1">
                  <a:solidFill>
                    <a:schemeClr val="tx1"/>
                  </a:solidFill>
                </a:rPr>
                <a:t>consectetuer</a:t>
              </a:r>
              <a:r>
                <a:rPr lang="en-US" sz="1400" dirty="0">
                  <a:solidFill>
                    <a:schemeClr val="tx1"/>
                  </a:solidFill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</a:rPr>
                <a:t>adipiscing</a:t>
              </a:r>
              <a:r>
                <a:rPr lang="en-US" sz="1400" dirty="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561F131-28FC-7144-93B9-63CC3B71530D}"/>
                </a:ext>
              </a:extLst>
            </p:cNvPr>
            <p:cNvSpPr txBox="1"/>
            <p:nvPr userDrawn="1"/>
          </p:nvSpPr>
          <p:spPr>
            <a:xfrm>
              <a:off x="8135853" y="4479577"/>
              <a:ext cx="3754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?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6A3B651-6C7D-0446-B29A-B8A348209397}"/>
              </a:ext>
            </a:extLst>
          </p:cNvPr>
          <p:cNvGrpSpPr/>
          <p:nvPr userDrawn="1"/>
        </p:nvGrpSpPr>
        <p:grpSpPr>
          <a:xfrm>
            <a:off x="8003158" y="1874016"/>
            <a:ext cx="3796834" cy="1140492"/>
            <a:chOff x="2743198" y="742708"/>
            <a:chExt cx="3796834" cy="1140492"/>
          </a:xfrm>
          <a:effectLst>
            <a:outerShdw blurRad="152400" dist="50800" dir="3600000" sx="97000" sy="97000" algn="ctr" rotWithShape="0">
              <a:srgbClr val="000000">
                <a:alpha val="28000"/>
              </a:srgbClr>
            </a:outerShdw>
          </a:effectLst>
        </p:grpSpPr>
        <p:sp>
          <p:nvSpPr>
            <p:cNvPr id="46" name="Round Same Side Corner Rectangle 45">
              <a:extLst>
                <a:ext uri="{FF2B5EF4-FFF2-40B4-BE49-F238E27FC236}">
                  <a16:creationId xmlns:a16="http://schemas.microsoft.com/office/drawing/2014/main" id="{0ABDCABD-5599-FA48-969A-E6B2E5AC06C4}"/>
                </a:ext>
              </a:extLst>
            </p:cNvPr>
            <p:cNvSpPr/>
            <p:nvPr userDrawn="1"/>
          </p:nvSpPr>
          <p:spPr>
            <a:xfrm rot="16200000">
              <a:off x="2874226" y="655130"/>
              <a:ext cx="496231" cy="758287"/>
            </a:xfrm>
            <a:prstGeom prst="round2Same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F47179-C3C1-BF45-9E47-0E208BD0D4D7}"/>
                </a:ext>
              </a:extLst>
            </p:cNvPr>
            <p:cNvSpPr txBox="1"/>
            <p:nvPr userDrawn="1"/>
          </p:nvSpPr>
          <p:spPr>
            <a:xfrm>
              <a:off x="3297136" y="786158"/>
              <a:ext cx="3242896" cy="1097042"/>
            </a:xfrm>
            <a:prstGeom prst="roundRect">
              <a:avLst>
                <a:gd name="adj" fmla="val 8555"/>
              </a:avLst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square" tIns="91440" bIns="9144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Use for call outs, factoids, on-screen instructions, etc. Box will be reshaped to fit text. Lorem ipsum dolor sit </a:t>
              </a:r>
              <a:r>
                <a:rPr lang="en-US" sz="1400" dirty="0" err="1">
                  <a:solidFill>
                    <a:schemeClr val="tx1"/>
                  </a:solidFill>
                </a:rPr>
                <a:t>amet</a:t>
              </a:r>
              <a:r>
                <a:rPr lang="en-US" sz="1400" dirty="0">
                  <a:solidFill>
                    <a:schemeClr val="tx1"/>
                  </a:solidFill>
                </a:rPr>
                <a:t>, </a:t>
              </a:r>
              <a:r>
                <a:rPr lang="en-US" sz="1400" dirty="0" err="1">
                  <a:solidFill>
                    <a:schemeClr val="tx1"/>
                  </a:solidFill>
                </a:rPr>
                <a:t>consectetuer</a:t>
              </a:r>
              <a:r>
                <a:rPr lang="en-US" sz="1400" dirty="0">
                  <a:solidFill>
                    <a:schemeClr val="tx1"/>
                  </a:solidFill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</a:rPr>
                <a:t>adipiscing</a:t>
              </a:r>
              <a:r>
                <a:rPr lang="en-US" sz="14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8465900-03E0-614E-8E4E-9F31F1415022}"/>
                </a:ext>
              </a:extLst>
            </p:cNvPr>
            <p:cNvSpPr txBox="1"/>
            <p:nvPr userDrawn="1"/>
          </p:nvSpPr>
          <p:spPr>
            <a:xfrm>
              <a:off x="2879384" y="742708"/>
              <a:ext cx="3177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!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5B0932D-E973-6140-892E-FC06496F3963}"/>
              </a:ext>
            </a:extLst>
          </p:cNvPr>
          <p:cNvGrpSpPr/>
          <p:nvPr userDrawn="1"/>
        </p:nvGrpSpPr>
        <p:grpSpPr>
          <a:xfrm>
            <a:off x="8610536" y="3510256"/>
            <a:ext cx="3223650" cy="1322903"/>
            <a:chOff x="8423329" y="5344015"/>
            <a:chExt cx="3223650" cy="1322903"/>
          </a:xfrm>
          <a:effectLst>
            <a:outerShdw blurRad="152400" dist="50800" dir="3600000" sx="97000" sy="97000" algn="ctr" rotWithShape="0">
              <a:srgbClr val="000000">
                <a:alpha val="28000"/>
              </a:srgbClr>
            </a:outerShdw>
          </a:effectLst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308BAE6-5120-6548-ADFF-4991A6B8089F}"/>
                </a:ext>
              </a:extLst>
            </p:cNvPr>
            <p:cNvGrpSpPr/>
            <p:nvPr userDrawn="1"/>
          </p:nvGrpSpPr>
          <p:grpSpPr>
            <a:xfrm>
              <a:off x="10908293" y="5344015"/>
              <a:ext cx="738686" cy="496231"/>
              <a:chOff x="10908293" y="5344015"/>
              <a:chExt cx="738686" cy="496231"/>
            </a:xfrm>
          </p:grpSpPr>
          <p:sp>
            <p:nvSpPr>
              <p:cNvPr id="52" name="Round Same Side Corner Rectangle 51">
                <a:extLst>
                  <a:ext uri="{FF2B5EF4-FFF2-40B4-BE49-F238E27FC236}">
                    <a16:creationId xmlns:a16="http://schemas.microsoft.com/office/drawing/2014/main" id="{10ECF463-5332-A04C-85DA-EDC5577E36A6}"/>
                  </a:ext>
                </a:extLst>
              </p:cNvPr>
              <p:cNvSpPr/>
              <p:nvPr userDrawn="1"/>
            </p:nvSpPr>
            <p:spPr>
              <a:xfrm rot="5400000">
                <a:off x="11029520" y="5222788"/>
                <a:ext cx="496231" cy="738686"/>
              </a:xfrm>
              <a:prstGeom prst="round2SameRect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Right Arrow 52">
                <a:extLst>
                  <a:ext uri="{FF2B5EF4-FFF2-40B4-BE49-F238E27FC236}">
                    <a16:creationId xmlns:a16="http://schemas.microsoft.com/office/drawing/2014/main" id="{5872BD5A-D430-594B-B4E0-BE35493356AC}"/>
                  </a:ext>
                </a:extLst>
              </p:cNvPr>
              <p:cNvSpPr/>
              <p:nvPr userDrawn="1"/>
            </p:nvSpPr>
            <p:spPr>
              <a:xfrm>
                <a:off x="11194947" y="5452647"/>
                <a:ext cx="356460" cy="278969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954E5EB-D0FC-814F-9DEB-4727B7D218A2}"/>
                </a:ext>
              </a:extLst>
            </p:cNvPr>
            <p:cNvSpPr txBox="1"/>
            <p:nvPr userDrawn="1"/>
          </p:nvSpPr>
          <p:spPr>
            <a:xfrm>
              <a:off x="8423329" y="5344015"/>
              <a:ext cx="2676044" cy="1322903"/>
            </a:xfrm>
            <a:prstGeom prst="roundRect">
              <a:avLst>
                <a:gd name="adj" fmla="val 8555"/>
              </a:avLst>
            </a:prstGeom>
            <a:solidFill>
              <a:schemeClr val="bg1"/>
            </a:solidFill>
            <a:ln w="22225">
              <a:solidFill>
                <a:schemeClr val="accent3"/>
              </a:solidFill>
            </a:ln>
          </p:spPr>
          <p:txBody>
            <a:bodyPr wrap="square" tIns="91440" bIns="9144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Use for call outs, factoids, on-screen instructions, etc. Box will be reshaped to fit text. Lorem ipsum dolor. fad </a:t>
              </a:r>
              <a:r>
                <a:rPr lang="en-US" sz="1400" dirty="0" err="1">
                  <a:solidFill>
                    <a:schemeClr val="tx1"/>
                  </a:solidFill>
                </a:rPr>
                <a:t>fdaf</a:t>
              </a:r>
              <a:r>
                <a:rPr lang="en-US" sz="1400" dirty="0">
                  <a:solidFill>
                    <a:schemeClr val="tx1"/>
                  </a:solidFill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</a:rPr>
                <a:t>asdfadfasdfa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E03D679-FB97-5E43-922E-FCD1A1A6D6CC}"/>
              </a:ext>
            </a:extLst>
          </p:cNvPr>
          <p:cNvGrpSpPr/>
          <p:nvPr userDrawn="1"/>
        </p:nvGrpSpPr>
        <p:grpSpPr>
          <a:xfrm>
            <a:off x="3867636" y="1936632"/>
            <a:ext cx="3793255" cy="2273206"/>
            <a:chOff x="4204448" y="2845164"/>
            <a:chExt cx="3275887" cy="2273206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3349B9B-522C-7348-AC74-9DEFC129D175}"/>
                </a:ext>
              </a:extLst>
            </p:cNvPr>
            <p:cNvSpPr txBox="1"/>
            <p:nvPr userDrawn="1"/>
          </p:nvSpPr>
          <p:spPr>
            <a:xfrm>
              <a:off x="4220861" y="2859754"/>
              <a:ext cx="3242865" cy="2258616"/>
            </a:xfrm>
            <a:prstGeom prst="roundRect">
              <a:avLst>
                <a:gd name="adj" fmla="val 8555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txBody>
            <a:bodyPr wrap="square" tIns="548640" bIns="9144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Use for definitions, call outs, factoids, on-screen instructions, etc. Reshape surrounding box to fit the text box.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400" i="0" dirty="0">
                <a:solidFill>
                  <a:schemeClr val="tx1"/>
                </a:solidFill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i="0" dirty="0">
                  <a:solidFill>
                    <a:schemeClr val="tx1"/>
                  </a:solidFill>
                </a:rPr>
                <a:t>Lorem ipsum dolor sit </a:t>
              </a:r>
              <a:r>
                <a:rPr lang="en-US" sz="1400" i="0" dirty="0" err="1">
                  <a:solidFill>
                    <a:schemeClr val="tx1"/>
                  </a:solidFill>
                </a:rPr>
                <a:t>amet</a:t>
              </a:r>
              <a:r>
                <a:rPr lang="en-US" sz="1400" i="0" dirty="0">
                  <a:solidFill>
                    <a:schemeClr val="tx1"/>
                  </a:solidFill>
                </a:rPr>
                <a:t>, </a:t>
              </a:r>
              <a:r>
                <a:rPr lang="en-US" sz="1400" i="0" dirty="0" err="1">
                  <a:solidFill>
                    <a:schemeClr val="tx1"/>
                  </a:solidFill>
                </a:rPr>
                <a:t>consectetuer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adipiscing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elit</a:t>
              </a:r>
              <a:r>
                <a:rPr lang="en-US" sz="1400" i="0" dirty="0">
                  <a:solidFill>
                    <a:schemeClr val="tx1"/>
                  </a:solidFill>
                </a:rPr>
                <a:t>, </a:t>
              </a:r>
              <a:r>
                <a:rPr lang="en-US" sz="1400" i="0" dirty="0" err="1">
                  <a:solidFill>
                    <a:schemeClr val="tx1"/>
                  </a:solidFill>
                </a:rPr>
                <a:t>sed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diam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nonummy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nibh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euismod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tincidunt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ut</a:t>
              </a:r>
              <a:r>
                <a:rPr lang="en-US" sz="1400" i="1" dirty="0" err="1">
                  <a:solidFill>
                    <a:schemeClr val="tx1"/>
                  </a:solidFill>
                </a:rPr>
                <a:t>.</a:t>
              </a:r>
              <a:endParaRPr lang="en-US" sz="1400" i="1" dirty="0">
                <a:solidFill>
                  <a:schemeClr val="tx1"/>
                </a:solidFill>
              </a:endParaRPr>
            </a:p>
          </p:txBody>
        </p:sp>
        <p:sp>
          <p:nvSpPr>
            <p:cNvPr id="56" name="Round Same Side Corner Rectangle 55">
              <a:extLst>
                <a:ext uri="{FF2B5EF4-FFF2-40B4-BE49-F238E27FC236}">
                  <a16:creationId xmlns:a16="http://schemas.microsoft.com/office/drawing/2014/main" id="{6C7F0C97-25CA-A947-AAAE-30C2CA0757B1}"/>
                </a:ext>
              </a:extLst>
            </p:cNvPr>
            <p:cNvSpPr/>
            <p:nvPr userDrawn="1"/>
          </p:nvSpPr>
          <p:spPr>
            <a:xfrm>
              <a:off x="4204448" y="2845164"/>
              <a:ext cx="3275887" cy="499533"/>
            </a:xfrm>
            <a:prstGeom prst="round2SameRect">
              <a:avLst>
                <a:gd name="adj1" fmla="val 9634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BED50B5-1684-7643-AC81-92718DBB3FD9}"/>
                </a:ext>
              </a:extLst>
            </p:cNvPr>
            <p:cNvSpPr txBox="1"/>
            <p:nvPr userDrawn="1"/>
          </p:nvSpPr>
          <p:spPr>
            <a:xfrm>
              <a:off x="4259577" y="2875572"/>
              <a:ext cx="12170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>
                  <a:solidFill>
                    <a:schemeClr val="bg1"/>
                  </a:solidFill>
                </a:rPr>
                <a:t>Heading</a:t>
              </a:r>
            </a:p>
          </p:txBody>
        </p:sp>
      </p:grpSp>
      <p:sp>
        <p:nvSpPr>
          <p:cNvPr id="59" name="Title Placeholder 1">
            <a:extLst>
              <a:ext uri="{FF2B5EF4-FFF2-40B4-BE49-F238E27FC236}">
                <a16:creationId xmlns:a16="http://schemas.microsoft.com/office/drawing/2014/main" id="{E02185D7-30E0-E34D-B1ED-A4A03DFE7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40168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7708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5713" y="1597794"/>
            <a:ext cx="10711543" cy="462012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F73893-3AA6-5049-ADB8-599633635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76" y="230654"/>
            <a:ext cx="107195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690184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58" r:id="rId2"/>
    <p:sldLayoutId id="2147483991" r:id="rId3"/>
    <p:sldLayoutId id="2147483992" r:id="rId4"/>
    <p:sldLayoutId id="2147483993" r:id="rId5"/>
    <p:sldLayoutId id="2147483994" r:id="rId6"/>
    <p:sldLayoutId id="2147483995" r:id="rId7"/>
    <p:sldLayoutId id="2147483996" r:id="rId8"/>
    <p:sldLayoutId id="2147483997" r:id="rId9"/>
    <p:sldLayoutId id="2147483998" r:id="rId10"/>
    <p:sldLayoutId id="214748396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0" i="0" kern="1200" cap="none" spc="1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b="0" i="0" kern="1200">
          <a:solidFill>
            <a:schemeClr val="tx1"/>
          </a:solidFill>
          <a:latin typeface="Arial Regular"/>
          <a:ea typeface="+mn-ea"/>
          <a:cs typeface="Calibri" panose="020F0502020204030204" pitchFamily="34" charset="0"/>
        </a:defRPr>
      </a:lvl1pPr>
      <a:lvl2pPr marL="413766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FFFF00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 Regular"/>
          <a:ea typeface="+mn-ea"/>
          <a:cs typeface="Calibri" panose="020F0502020204030204" pitchFamily="34" charset="0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Font typeface="Arial" panose="020B0604020202020204" pitchFamily="34" charset="0"/>
        <a:buChar char="◦"/>
        <a:defRPr sz="1400" b="0" i="0" kern="1200">
          <a:solidFill>
            <a:schemeClr val="tx1"/>
          </a:solidFill>
          <a:latin typeface="Arial Regular"/>
          <a:ea typeface="+mn-ea"/>
          <a:cs typeface="Calibri" panose="020F0502020204030204" pitchFamily="34" charset="0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 3" pitchFamily="18" charset="2"/>
        <a:buChar char=""/>
        <a:defRPr sz="1400" b="0" i="0" kern="1200">
          <a:solidFill>
            <a:schemeClr val="tx1"/>
          </a:solidFill>
          <a:latin typeface="Arial Regular"/>
          <a:ea typeface="+mn-ea"/>
          <a:cs typeface="Calibri" panose="020F0502020204030204" pitchFamily="34" charset="0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Calibri" panose="020F0502020204030204" pitchFamily="34" charset="0"/>
        <a:buChar char="−"/>
        <a:defRPr sz="1400" b="0" i="0" kern="1200">
          <a:solidFill>
            <a:schemeClr val="tx1"/>
          </a:solidFill>
          <a:latin typeface="Arial Regular"/>
          <a:ea typeface="+mn-ea"/>
          <a:cs typeface="Calibri" panose="020F0502020204030204" pitchFamily="34" charset="0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D80C07-2BB3-7141-92B0-E9DA704A1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9105" y="4999068"/>
            <a:ext cx="10433787" cy="461665"/>
          </a:xfrm>
        </p:spPr>
        <p:txBody>
          <a:bodyPr/>
          <a:lstStyle/>
          <a:p>
            <a:r>
              <a:rPr lang="en-US" dirty="0"/>
              <a:t>Flocking and other Techniques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B473EA-B965-6B4C-8F03-AE365992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224" y="1526826"/>
            <a:ext cx="10719547" cy="791967"/>
          </a:xfrm>
        </p:spPr>
        <p:txBody>
          <a:bodyPr>
            <a:normAutofit fontScale="90000"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Steering Behaviors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70F4146-1C96-44CE-987F-B4B51F53B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48209" y="2231579"/>
            <a:ext cx="269557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637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53E7875D-4C35-4148-B4AC-D0CBFCC86F56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468657" y="253971"/>
            <a:ext cx="11254683" cy="691606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Steering Behaviors</a:t>
            </a:r>
            <a:endParaRPr lang="en-US" u="sng" dirty="0"/>
          </a:p>
        </p:txBody>
      </p:sp>
      <p:sp>
        <p:nvSpPr>
          <p:cNvPr id="51213" name="Rectangle 13">
            <a:extLst>
              <a:ext uri="{FF2B5EF4-FFF2-40B4-BE49-F238E27FC236}">
                <a16:creationId xmlns:a16="http://schemas.microsoft.com/office/drawing/2014/main" id="{E7B7AC5E-767C-4F76-B410-C911FD9C28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686149" y="974622"/>
            <a:ext cx="6819698" cy="5629407"/>
          </a:xfrm>
        </p:spPr>
        <p:txBody>
          <a:bodyPr>
            <a:noAutofit/>
          </a:bodyPr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800" dirty="0"/>
              <a:t>Steering behaviors dictate how an agent moves.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endParaRPr lang="en-US" sz="2800" dirty="0"/>
          </a:p>
          <a:p>
            <a:pPr marL="0" indent="0"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800" u="sng" dirty="0"/>
              <a:t>Steering behaviors…</a:t>
            </a:r>
          </a:p>
          <a:p>
            <a:pPr marL="0" lvl="1" indent="0"/>
            <a:r>
              <a:rPr lang="en-US" sz="2800" dirty="0"/>
              <a:t> Use a steering vector</a:t>
            </a:r>
          </a:p>
          <a:p>
            <a:pPr marL="0" lvl="1" indent="0"/>
            <a:r>
              <a:rPr lang="en-US" sz="2800" dirty="0"/>
              <a:t> Use (conflicting) behaviors as influences</a:t>
            </a:r>
          </a:p>
          <a:p>
            <a:pPr marL="0" lvl="1" indent="0"/>
            <a:r>
              <a:rPr lang="en-US" sz="2800" dirty="0"/>
              <a:t> Usually involve incremental changes</a:t>
            </a:r>
          </a:p>
          <a:p>
            <a:pPr marL="0" lvl="1" indent="0"/>
            <a:r>
              <a:rPr lang="en-US" sz="2800" dirty="0"/>
              <a:t> Usually produce lifelike behavior</a:t>
            </a:r>
          </a:p>
          <a:p>
            <a:pPr marL="0" indent="0"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br>
              <a:rPr lang="en-US" sz="2800" dirty="0"/>
            </a:br>
            <a:r>
              <a:rPr lang="en-US" sz="2800" u="sng" dirty="0"/>
              <a:t>Some common steering behaviors:</a:t>
            </a:r>
          </a:p>
          <a:p>
            <a:pPr marL="0" lvl="1" indent="0"/>
            <a:r>
              <a:rPr lang="en-US" sz="2800" dirty="0"/>
              <a:t> Individual Path Following</a:t>
            </a:r>
          </a:p>
          <a:p>
            <a:pPr marL="0" lvl="1" indent="0"/>
            <a:r>
              <a:rPr lang="en-US" sz="2800" dirty="0"/>
              <a:t> Crowd Path Following</a:t>
            </a:r>
          </a:p>
          <a:p>
            <a:pPr marL="0" lvl="1" indent="0"/>
            <a:r>
              <a:rPr lang="en-US" sz="2800" dirty="0"/>
              <a:t> Flocking &amp; Swarming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endParaRPr lang="en-US" sz="28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81C00DB-333C-430F-8913-D3C2027B1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9416" y="4104519"/>
            <a:ext cx="2499510" cy="24995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1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1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1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1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12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12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12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12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1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D0902125-75F4-4F93-9530-19103A7F8170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1981200" y="130175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Path Following</a:t>
            </a:r>
            <a:endParaRPr lang="en-US" u="sng"/>
          </a:p>
        </p:txBody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2129268C-DDEB-4E4F-B30E-22EAD0B321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139825"/>
            <a:ext cx="7888288" cy="558800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u="sng" dirty="0">
                <a:solidFill>
                  <a:srgbClr val="00FF00"/>
                </a:solidFill>
              </a:rPr>
              <a:t>Path Following</a:t>
            </a:r>
            <a:r>
              <a:rPr lang="en-US" sz="2400" dirty="0"/>
              <a:t> is steering behavior used to follow a target path.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US" sz="2400" dirty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u="sng" dirty="0"/>
              <a:t>Path Following:</a:t>
            </a:r>
          </a:p>
          <a:p>
            <a:pPr marL="0" lvl="1" indent="0"/>
            <a:r>
              <a:rPr lang="en-US" sz="2400" dirty="0"/>
              <a:t> Operates on a predefined path</a:t>
            </a:r>
          </a:p>
          <a:p>
            <a:pPr marL="0" lvl="1" indent="0"/>
            <a:r>
              <a:rPr lang="en-US" sz="2400" dirty="0"/>
              <a:t> Follows general direction of path</a:t>
            </a:r>
          </a:p>
          <a:p>
            <a:pPr marL="0" lvl="1" indent="0"/>
            <a:r>
              <a:rPr lang="en-US" sz="2400" dirty="0"/>
              <a:t> Applies a force in the direction of the path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US" sz="2400" u="sng" dirty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u="sng" dirty="0"/>
              <a:t>Path Following Isn’t:</a:t>
            </a:r>
          </a:p>
          <a:p>
            <a:pPr marL="0" lvl="1" indent="0"/>
            <a:r>
              <a:rPr lang="en-US" sz="2400" dirty="0"/>
              <a:t> A rigid process to match a path</a:t>
            </a:r>
          </a:p>
          <a:p>
            <a:pPr marL="0" lvl="1" indent="0"/>
            <a:r>
              <a:rPr lang="en-US" sz="2400" dirty="0"/>
              <a:t> A way to find a valid path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sz="2400" dirty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/>
              <a:t>Crowd Path Following introduces separation.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3901175-2F4B-4D4D-9F20-6BF2AFC09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85587" y="4264540"/>
            <a:ext cx="2381250" cy="190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8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8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8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8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8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85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85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085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085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7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F9C5F9E9-CA6E-4229-A9FA-79712AE8D640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468658" y="325150"/>
            <a:ext cx="11254683" cy="691606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Flocking</a:t>
            </a:r>
            <a:endParaRPr lang="en-US" u="sng" dirty="0"/>
          </a:p>
        </p:txBody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7A8C8CCA-F7A4-4D53-95D0-E950536E27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72395" y="1187837"/>
            <a:ext cx="8178877" cy="5250228"/>
          </a:xfrm>
        </p:spPr>
        <p:txBody>
          <a:bodyPr>
            <a:noAutofit/>
          </a:bodyPr>
          <a:lstStyle/>
          <a:p>
            <a:pPr marL="0" indent="0"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/>
              <a:t>Flocking is a steering technique that incorporates several factors</a:t>
            </a:r>
            <a:br>
              <a:rPr lang="en-US" sz="2400" dirty="0"/>
            </a:br>
            <a:r>
              <a:rPr lang="en-US" sz="2400" dirty="0"/>
              <a:t>to create lifelike flock &amp; swarm behaviors.</a:t>
            </a:r>
          </a:p>
          <a:p>
            <a:pPr marL="0" indent="0" eaLnBrk="1" hangingPunct="1">
              <a:lnSpc>
                <a:spcPct val="80000"/>
              </a:lnSpc>
              <a:spcBef>
                <a:spcPts val="600"/>
              </a:spcBef>
              <a:buFont typeface="Wingdings" panose="05000000000000000000" pitchFamily="2" charset="2"/>
              <a:buNone/>
              <a:defRPr/>
            </a:pPr>
            <a:endParaRPr lang="en-US" sz="2400" u="sng" dirty="0"/>
          </a:p>
          <a:p>
            <a:pPr marL="0" indent="0" eaLnBrk="1" hangingPunct="1">
              <a:lnSpc>
                <a:spcPct val="80000"/>
              </a:lnSpc>
              <a:spcBef>
                <a:spcPts val="600"/>
              </a:spcBef>
              <a:buFont typeface="Wingdings" panose="05000000000000000000" pitchFamily="2" charset="2"/>
              <a:buNone/>
              <a:defRPr/>
            </a:pPr>
            <a:r>
              <a:rPr lang="en-US" sz="2400" u="sng" dirty="0"/>
              <a:t>In Flocking…</a:t>
            </a:r>
          </a:p>
          <a:p>
            <a:pPr marL="0" lvl="1" indent="0"/>
            <a:r>
              <a:rPr lang="en-US" sz="2400" dirty="0"/>
              <a:t> Individual agents have own steering vectors</a:t>
            </a:r>
          </a:p>
          <a:p>
            <a:pPr marL="0" lvl="1" indent="0"/>
            <a:r>
              <a:rPr lang="en-US" sz="2400" dirty="0"/>
              <a:t> Influence of behaviors determined by a strength weight</a:t>
            </a:r>
          </a:p>
          <a:p>
            <a:pPr marL="0" lvl="1" indent="0"/>
            <a:r>
              <a:rPr lang="en-US" sz="2400" dirty="0"/>
              <a:t> Behaviors influence individuals incrementally</a:t>
            </a:r>
          </a:p>
          <a:p>
            <a:pPr marL="0" lvl="1" indent="0"/>
            <a:r>
              <a:rPr lang="en-US" sz="2400" dirty="0"/>
              <a:t> Direction changes determined by group average</a:t>
            </a:r>
          </a:p>
          <a:p>
            <a:pPr marL="0" indent="0" eaLnBrk="1" hangingPunct="1">
              <a:lnSpc>
                <a:spcPct val="80000"/>
              </a:lnSpc>
              <a:spcBef>
                <a:spcPts val="600"/>
              </a:spcBef>
              <a:buFont typeface="Wingdings" panose="05000000000000000000" pitchFamily="2" charset="2"/>
              <a:buNone/>
              <a:defRPr/>
            </a:pPr>
            <a:endParaRPr lang="en-US" sz="2400" dirty="0"/>
          </a:p>
          <a:p>
            <a:pPr marL="0" indent="0" eaLnBrk="1" hangingPunct="1">
              <a:lnSpc>
                <a:spcPct val="80000"/>
              </a:lnSpc>
              <a:spcBef>
                <a:spcPts val="600"/>
              </a:spcBef>
              <a:buFont typeface="Wingdings" panose="05000000000000000000" pitchFamily="2" charset="2"/>
              <a:buNone/>
              <a:defRPr/>
            </a:pPr>
            <a:r>
              <a:rPr lang="en-US" sz="2400" u="sng" dirty="0"/>
              <a:t>Three main forces are used in flocking to generate group behaviors:</a:t>
            </a:r>
          </a:p>
          <a:p>
            <a:pPr marL="0" lvl="1" indent="0"/>
            <a:r>
              <a:rPr lang="en-US" sz="2400" dirty="0"/>
              <a:t> Alignment</a:t>
            </a:r>
          </a:p>
          <a:p>
            <a:pPr marL="0" lvl="1" indent="0"/>
            <a:r>
              <a:rPr lang="en-US" sz="2400" dirty="0"/>
              <a:t> Cohesion</a:t>
            </a:r>
          </a:p>
          <a:p>
            <a:pPr marL="0" lvl="1" indent="0"/>
            <a:r>
              <a:rPr lang="en-US" sz="2400" dirty="0"/>
              <a:t> Separation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76B9C72-BECB-4A40-85AC-D65020527C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8109" y="3654074"/>
            <a:ext cx="2722861" cy="295507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BD19096-1FF0-4827-8BDE-E70EF05883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27403" y="1216055"/>
            <a:ext cx="3509009" cy="2361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0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0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0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0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0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0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05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105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105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105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0FEA95A7-6397-41C1-B938-D791FE1C67E3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1981200" y="335280"/>
            <a:ext cx="82296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Flocking Implementation</a:t>
            </a:r>
            <a:endParaRPr lang="en-US" sz="3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DE64EE3-C79D-4861-AE10-1F5B9F102438}"/>
              </a:ext>
            </a:extLst>
          </p:cNvPr>
          <p:cNvSpPr txBox="1">
            <a:spLocks/>
          </p:cNvSpPr>
          <p:nvPr/>
        </p:nvSpPr>
        <p:spPr>
          <a:xfrm>
            <a:off x="993914" y="1233932"/>
            <a:ext cx="3574162" cy="5351324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bg1"/>
              </a:buClr>
              <a:buSzPct val="100000"/>
              <a:buFont typeface="Tw Cen MT" panose="020B0602020104020603" pitchFamily="34" charset="0"/>
              <a:buChar char=" "/>
              <a:defRPr sz="36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defRPr sz="32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Arial" panose="020B0604020202020204" pitchFamily="34" charset="0"/>
              <a:buChar char="◦"/>
              <a:defRPr sz="24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Wingdings 3" pitchFamily="18" charset="2"/>
              <a:buChar char=""/>
              <a:defRPr sz="24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Calibri" panose="020F0502020204030204" pitchFamily="34" charset="0"/>
              <a:buChar char="−"/>
              <a:defRPr sz="24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class Flock: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boids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= []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6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avg_forward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= vector()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avg_position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= vector()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6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alignment_strength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=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cohesion_strength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=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separation_strength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=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flock_radius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= 10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6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# Method List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#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# update(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delta_time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#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calc_alignment_accel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boid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#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calc_cohesion_accel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boid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#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calc_separation_accel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boid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600" dirty="0">
              <a:latin typeface="Consolas" panose="020B0609020204030204" pitchFamily="49" charset="0"/>
              <a:cs typeface="Courier New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935057B-37AE-4392-86D7-78E07BE3D76A}"/>
              </a:ext>
            </a:extLst>
          </p:cNvPr>
          <p:cNvSpPr txBox="1">
            <a:spLocks/>
          </p:cNvSpPr>
          <p:nvPr/>
        </p:nvSpPr>
        <p:spPr>
          <a:xfrm>
            <a:off x="4848064" y="1233930"/>
            <a:ext cx="6350022" cy="5351323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bg1"/>
              </a:buClr>
              <a:buSzPct val="100000"/>
              <a:buFont typeface="Tw Cen MT" panose="020B0602020104020603" pitchFamily="34" charset="0"/>
              <a:buChar char=" "/>
              <a:defRPr sz="36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defRPr sz="32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Arial" panose="020B0604020202020204" pitchFamily="34" charset="0"/>
              <a:buChar char="◦"/>
              <a:defRPr sz="24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Wingdings 3" pitchFamily="18" charset="2"/>
              <a:buChar char=""/>
              <a:defRPr sz="24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Calibri" panose="020F0502020204030204" pitchFamily="34" charset="0"/>
              <a:buChar char="−"/>
              <a:defRPr sz="24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def update(self,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delta_time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self.avg_forward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get_avg_forward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self.boids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self.avg_position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get_avg_position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self.boids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6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  for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boid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in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boids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    accel =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self.calc_alignment_accel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boid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    accel = accel +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self.calc_cohesion_accel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boid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    accel = accel +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self.calc_separation_accel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boid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    accel = accel *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boid.max_speed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*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delta_time</a:t>
            </a:r>
            <a:endParaRPr lang="en-US" sz="16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   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boid.velocity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boid.velocity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+ accel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6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    # Cap magnitude based on the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boid's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max speed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    if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boid.velocity.get_magnitude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() &gt;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boid.max_speed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boid.velocity.normalize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boid.velocity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boid.velocity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*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boid.max_speed</a:t>
            </a:r>
            <a:endParaRPr lang="en-US" sz="16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6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   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boid.update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7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63DC2F33-EE6A-47DD-B28F-E85AA32ABA22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1981200" y="577516"/>
            <a:ext cx="82296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Flocking Implementation</a:t>
            </a:r>
            <a:endParaRPr lang="en-US" sz="3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1B8C71C-AA7A-4892-BE11-CFA572E8DA0A}"/>
              </a:ext>
            </a:extLst>
          </p:cNvPr>
          <p:cNvSpPr txBox="1">
            <a:spLocks/>
          </p:cNvSpPr>
          <p:nvPr/>
        </p:nvSpPr>
        <p:spPr>
          <a:xfrm>
            <a:off x="935421" y="1601605"/>
            <a:ext cx="4912029" cy="2393655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bg1"/>
              </a:buClr>
              <a:buSzPct val="100000"/>
              <a:buFont typeface="Tw Cen MT" panose="020B0602020104020603" pitchFamily="34" charset="0"/>
              <a:buChar char=" "/>
              <a:defRPr sz="36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defRPr sz="32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Arial" panose="020B0604020202020204" pitchFamily="34" charset="0"/>
              <a:buChar char="◦"/>
              <a:defRPr sz="24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Wingdings 3" pitchFamily="18" charset="2"/>
              <a:buChar char=""/>
              <a:defRPr sz="24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Calibri" panose="020F0502020204030204" pitchFamily="34" charset="0"/>
              <a:buChar char="−"/>
              <a:defRPr sz="24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def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calc_alignment_accel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(self,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boid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accel =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self.avg_forward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/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boid.max_speed</a:t>
            </a:r>
            <a:endParaRPr lang="en-US" sz="16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6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if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accel.get_magnitude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() &gt; 1: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accel.normalize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6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return accel *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self.alignment_strength</a:t>
            </a:r>
            <a:endParaRPr lang="en-US" sz="16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...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39C0E5E-DB4B-4172-A8C2-35E72BBB1FEB}"/>
              </a:ext>
            </a:extLst>
          </p:cNvPr>
          <p:cNvSpPr txBox="1">
            <a:spLocks/>
          </p:cNvSpPr>
          <p:nvPr/>
        </p:nvSpPr>
        <p:spPr>
          <a:xfrm>
            <a:off x="6250361" y="2913043"/>
            <a:ext cx="5006218" cy="3299381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bg1"/>
              </a:buClr>
              <a:buSzPct val="100000"/>
              <a:buFont typeface="Tw Cen MT" panose="020B0602020104020603" pitchFamily="34" charset="0"/>
              <a:buChar char=" "/>
              <a:defRPr sz="36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defRPr sz="32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Arial" panose="020B0604020202020204" pitchFamily="34" charset="0"/>
              <a:buChar char="◦"/>
              <a:defRPr sz="24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Wingdings 3" pitchFamily="18" charset="2"/>
              <a:buChar char=""/>
              <a:defRPr sz="24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Calibri" panose="020F0502020204030204" pitchFamily="34" charset="0"/>
              <a:buChar char="−"/>
              <a:defRPr sz="24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def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calc_cohesion_accel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(self,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boid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accel =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self.avg_position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–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boid.position</a:t>
            </a:r>
            <a:endParaRPr lang="en-US" sz="16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distance =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accel.get_magnitude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accel.normalize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6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# Set speed based on distance from flock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if distance &lt;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self.flock_radius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  accel = accel * distance /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flock_radius</a:t>
            </a:r>
            <a:endParaRPr lang="en-US" sz="16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6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return accel *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self.cohesion_strength</a:t>
            </a:r>
            <a:endParaRPr lang="en-US" sz="16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7" grpId="0" uiExpand="1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3CC54F1D-FC26-4B47-86E4-B3935949F76C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1973263" y="231890"/>
            <a:ext cx="82296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Flocking </a:t>
            </a:r>
            <a:r>
              <a:rPr lang="en-US" dirty="0" err="1"/>
              <a:t>Implementaton</a:t>
            </a:r>
            <a:endParaRPr lang="en-US" sz="36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8C4A196-CFA3-4E3F-B539-3304175089C4}"/>
              </a:ext>
            </a:extLst>
          </p:cNvPr>
          <p:cNvSpPr txBox="1">
            <a:spLocks/>
          </p:cNvSpPr>
          <p:nvPr/>
        </p:nvSpPr>
        <p:spPr>
          <a:xfrm>
            <a:off x="3149337" y="1126321"/>
            <a:ext cx="5893325" cy="533727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bg1"/>
              </a:buClr>
              <a:buSzPct val="100000"/>
              <a:buFont typeface="Tw Cen MT" panose="020B0602020104020603" pitchFamily="34" charset="0"/>
              <a:buChar char=" "/>
              <a:defRPr sz="36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defRPr sz="32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Arial" panose="020B0604020202020204" pitchFamily="34" charset="0"/>
              <a:buChar char="◦"/>
              <a:defRPr sz="24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Wingdings 3" pitchFamily="18" charset="2"/>
              <a:buChar char=""/>
              <a:defRPr sz="24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Calibri" panose="020F0502020204030204" pitchFamily="34" charset="0"/>
              <a:buChar char="−"/>
              <a:defRPr sz="24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300" dirty="0">
                <a:latin typeface="Consolas" panose="020B0609020204030204" pitchFamily="49" charset="0"/>
                <a:cs typeface="Courier New" pitchFamily="49" charset="0"/>
              </a:rPr>
              <a:t>def </a:t>
            </a:r>
            <a:r>
              <a:rPr lang="en-US" sz="1300" dirty="0" err="1">
                <a:latin typeface="Consolas" panose="020B0609020204030204" pitchFamily="49" charset="0"/>
                <a:cs typeface="Courier New" pitchFamily="49" charset="0"/>
              </a:rPr>
              <a:t>calc_separation_accel</a:t>
            </a:r>
            <a:r>
              <a:rPr lang="en-US" sz="1300" dirty="0">
                <a:latin typeface="Consolas" panose="020B0609020204030204" pitchFamily="49" charset="0"/>
                <a:cs typeface="Courier New" pitchFamily="49" charset="0"/>
              </a:rPr>
              <a:t>(self, </a:t>
            </a:r>
            <a:r>
              <a:rPr lang="en-US" sz="1300" dirty="0" err="1">
                <a:latin typeface="Consolas" panose="020B0609020204030204" pitchFamily="49" charset="0"/>
                <a:cs typeface="Courier New" pitchFamily="49" charset="0"/>
              </a:rPr>
              <a:t>boid</a:t>
            </a:r>
            <a:r>
              <a:rPr lang="en-US" sz="1300" dirty="0">
                <a:latin typeface="Consolas" panose="020B0609020204030204" pitchFamily="49" charset="0"/>
                <a:cs typeface="Courier New" pitchFamily="49" charset="0"/>
              </a:rPr>
              <a:t>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300" dirty="0">
                <a:latin typeface="Consolas" panose="020B0609020204030204" pitchFamily="49" charset="0"/>
                <a:cs typeface="Courier New" pitchFamily="49" charset="0"/>
              </a:rPr>
              <a:t>  sum = vector()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3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300" dirty="0">
                <a:latin typeface="Consolas" panose="020B0609020204030204" pitchFamily="49" charset="0"/>
                <a:cs typeface="Courier New" pitchFamily="49" charset="0"/>
              </a:rPr>
              <a:t>  for sibling in </a:t>
            </a:r>
            <a:r>
              <a:rPr lang="en-US" sz="1300" dirty="0" err="1">
                <a:latin typeface="Consolas" panose="020B0609020204030204" pitchFamily="49" charset="0"/>
                <a:cs typeface="Courier New" pitchFamily="49" charset="0"/>
              </a:rPr>
              <a:t>self.boids</a:t>
            </a:r>
            <a:r>
              <a:rPr lang="en-US" sz="1300" dirty="0">
                <a:latin typeface="Consolas" panose="020B0609020204030204" pitchFamily="49" charset="0"/>
                <a:cs typeface="Courier New" pitchFamily="49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300" dirty="0">
                <a:latin typeface="Consolas" panose="020B0609020204030204" pitchFamily="49" charset="0"/>
                <a:cs typeface="Courier New" pitchFamily="49" charset="0"/>
              </a:rPr>
              <a:t>    if </a:t>
            </a:r>
            <a:r>
              <a:rPr lang="en-US" sz="1300" dirty="0" err="1">
                <a:latin typeface="Consolas" panose="020B0609020204030204" pitchFamily="49" charset="0"/>
                <a:cs typeface="Courier New" pitchFamily="49" charset="0"/>
              </a:rPr>
              <a:t>boid</a:t>
            </a:r>
            <a:r>
              <a:rPr lang="en-US" sz="1300" dirty="0">
                <a:latin typeface="Consolas" panose="020B0609020204030204" pitchFamily="49" charset="0"/>
                <a:cs typeface="Courier New" pitchFamily="49" charset="0"/>
              </a:rPr>
              <a:t> == </a:t>
            </a:r>
            <a:r>
              <a:rPr lang="en-US" sz="1300" dirty="0" err="1">
                <a:latin typeface="Consolas" panose="020B0609020204030204" pitchFamily="49" charset="0"/>
                <a:cs typeface="Courier New" pitchFamily="49" charset="0"/>
              </a:rPr>
              <a:t>otherBoid</a:t>
            </a:r>
            <a:r>
              <a:rPr lang="en-US" sz="1300" dirty="0">
                <a:latin typeface="Consolas" panose="020B0609020204030204" pitchFamily="49" charset="0"/>
                <a:cs typeface="Courier New" pitchFamily="49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300" dirty="0">
                <a:latin typeface="Consolas" panose="020B0609020204030204" pitchFamily="49" charset="0"/>
                <a:cs typeface="Courier New" pitchFamily="49" charset="0"/>
              </a:rPr>
              <a:t>      continue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3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300" dirty="0">
                <a:latin typeface="Consolas" panose="020B0609020204030204" pitchFamily="49" charset="0"/>
                <a:cs typeface="Courier New" pitchFamily="49" charset="0"/>
              </a:rPr>
              <a:t>    accel = </a:t>
            </a:r>
            <a:r>
              <a:rPr lang="en-US" sz="1300" dirty="0" err="1">
                <a:latin typeface="Consolas" panose="020B0609020204030204" pitchFamily="49" charset="0"/>
                <a:cs typeface="Courier New" pitchFamily="49" charset="0"/>
              </a:rPr>
              <a:t>boid.position</a:t>
            </a:r>
            <a:r>
              <a:rPr lang="en-US" sz="1300" dirty="0">
                <a:latin typeface="Consolas" panose="020B0609020204030204" pitchFamily="49" charset="0"/>
                <a:cs typeface="Courier New" pitchFamily="49" charset="0"/>
              </a:rPr>
              <a:t> – </a:t>
            </a:r>
            <a:r>
              <a:rPr lang="en-US" sz="1300" dirty="0" err="1">
                <a:latin typeface="Consolas" panose="020B0609020204030204" pitchFamily="49" charset="0"/>
                <a:cs typeface="Courier New" pitchFamily="49" charset="0"/>
              </a:rPr>
              <a:t>sibling.position</a:t>
            </a:r>
            <a:endParaRPr lang="en-US" sz="13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300" dirty="0">
                <a:latin typeface="Consolas" panose="020B0609020204030204" pitchFamily="49" charset="0"/>
                <a:cs typeface="Courier New" pitchFamily="49" charset="0"/>
              </a:rPr>
              <a:t>    distance = </a:t>
            </a:r>
            <a:r>
              <a:rPr lang="en-US" sz="1300" dirty="0" err="1">
                <a:latin typeface="Consolas" panose="020B0609020204030204" pitchFamily="49" charset="0"/>
                <a:cs typeface="Courier New" pitchFamily="49" charset="0"/>
              </a:rPr>
              <a:t>accel.get_magnitude</a:t>
            </a:r>
            <a:r>
              <a:rPr lang="en-US" sz="1300" dirty="0">
                <a:latin typeface="Consolas" panose="020B0609020204030204" pitchFamily="49" charset="0"/>
                <a:cs typeface="Courier New" pitchFamily="49" charset="0"/>
              </a:rPr>
              <a:t>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300" dirty="0">
                <a:latin typeface="Consolas" panose="020B0609020204030204" pitchFamily="49" charset="0"/>
                <a:cs typeface="Courier New" pitchFamily="49" charset="0"/>
              </a:rPr>
              <a:t>    </a:t>
            </a:r>
            <a:r>
              <a:rPr lang="en-US" sz="1300" dirty="0" err="1">
                <a:latin typeface="Consolas" panose="020B0609020204030204" pitchFamily="49" charset="0"/>
                <a:cs typeface="Courier New" pitchFamily="49" charset="0"/>
              </a:rPr>
              <a:t>safeDistance</a:t>
            </a:r>
            <a:r>
              <a:rPr lang="en-US" sz="1300" dirty="0">
                <a:latin typeface="Consolas" panose="020B0609020204030204" pitchFamily="49" charset="0"/>
                <a:cs typeface="Courier New" pitchFamily="49" charset="0"/>
              </a:rPr>
              <a:t> = </a:t>
            </a:r>
            <a:r>
              <a:rPr lang="en-US" sz="1300" dirty="0" err="1">
                <a:latin typeface="Consolas" panose="020B0609020204030204" pitchFamily="49" charset="0"/>
                <a:cs typeface="Courier New" pitchFamily="49" charset="0"/>
              </a:rPr>
              <a:t>boid.safeRadius</a:t>
            </a:r>
            <a:r>
              <a:rPr lang="en-US" sz="1300" dirty="0">
                <a:latin typeface="Consolas" panose="020B0609020204030204" pitchFamily="49" charset="0"/>
                <a:cs typeface="Courier New" pitchFamily="49" charset="0"/>
              </a:rPr>
              <a:t> + </a:t>
            </a:r>
            <a:r>
              <a:rPr lang="en-US" sz="1300" dirty="0" err="1">
                <a:latin typeface="Consolas" panose="020B0609020204030204" pitchFamily="49" charset="0"/>
                <a:cs typeface="Courier New" pitchFamily="49" charset="0"/>
              </a:rPr>
              <a:t>sibling.safeRadius</a:t>
            </a:r>
            <a:endParaRPr lang="en-US" sz="13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3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300" dirty="0">
                <a:latin typeface="Consolas" panose="020B0609020204030204" pitchFamily="49" charset="0"/>
                <a:cs typeface="Courier New" pitchFamily="49" charset="0"/>
              </a:rPr>
              <a:t>    # If a collision is likely…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300" dirty="0">
                <a:latin typeface="Consolas" panose="020B0609020204030204" pitchFamily="49" charset="0"/>
                <a:cs typeface="Courier New" pitchFamily="49" charset="0"/>
              </a:rPr>
              <a:t>    if distance &lt; </a:t>
            </a:r>
            <a:r>
              <a:rPr lang="en-US" sz="1300" dirty="0" err="1">
                <a:latin typeface="Consolas" panose="020B0609020204030204" pitchFamily="49" charset="0"/>
                <a:cs typeface="Courier New" pitchFamily="49" charset="0"/>
              </a:rPr>
              <a:t>safeDistance</a:t>
            </a:r>
            <a:r>
              <a:rPr lang="en-US" sz="1300" dirty="0">
                <a:latin typeface="Consolas" panose="020B0609020204030204" pitchFamily="49" charset="0"/>
                <a:cs typeface="Courier New" pitchFamily="49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300" dirty="0">
                <a:latin typeface="Consolas" panose="020B0609020204030204" pitchFamily="49" charset="0"/>
                <a:cs typeface="Courier New" pitchFamily="49" charset="0"/>
              </a:rPr>
              <a:t>      # Scale vector according to how close </a:t>
            </a:r>
            <a:r>
              <a:rPr lang="en-US" sz="1300" dirty="0" err="1">
                <a:latin typeface="Consolas" panose="020B0609020204030204" pitchFamily="49" charset="0"/>
                <a:cs typeface="Courier New" pitchFamily="49" charset="0"/>
              </a:rPr>
              <a:t>boids</a:t>
            </a:r>
            <a:r>
              <a:rPr lang="en-US" sz="1300" dirty="0">
                <a:latin typeface="Consolas" panose="020B0609020204030204" pitchFamily="49" charset="0"/>
                <a:cs typeface="Courier New" pitchFamily="49" charset="0"/>
              </a:rPr>
              <a:t> are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300" dirty="0">
                <a:latin typeface="Consolas" panose="020B0609020204030204" pitchFamily="49" charset="0"/>
                <a:cs typeface="Courier New" pitchFamily="49" charset="0"/>
              </a:rPr>
              <a:t>      </a:t>
            </a:r>
            <a:r>
              <a:rPr lang="en-US" sz="1300" dirty="0" err="1">
                <a:latin typeface="Consolas" panose="020B0609020204030204" pitchFamily="49" charset="0"/>
                <a:cs typeface="Courier New" pitchFamily="49" charset="0"/>
              </a:rPr>
              <a:t>accel.normalize</a:t>
            </a:r>
            <a:r>
              <a:rPr lang="en-US" sz="1300" dirty="0">
                <a:latin typeface="Consolas" panose="020B0609020204030204" pitchFamily="49" charset="0"/>
                <a:cs typeface="Courier New" pitchFamily="49" charset="0"/>
              </a:rPr>
              <a:t>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300" dirty="0">
                <a:latin typeface="Consolas" panose="020B0609020204030204" pitchFamily="49" charset="0"/>
                <a:cs typeface="Courier New" pitchFamily="49" charset="0"/>
              </a:rPr>
              <a:t>      accel = accel * (</a:t>
            </a:r>
            <a:r>
              <a:rPr lang="en-US" sz="1300" dirty="0" err="1">
                <a:latin typeface="Consolas" panose="020B0609020204030204" pitchFamily="49" charset="0"/>
                <a:cs typeface="Courier New" pitchFamily="49" charset="0"/>
              </a:rPr>
              <a:t>safeDistance</a:t>
            </a:r>
            <a:r>
              <a:rPr lang="en-US" sz="1300" dirty="0">
                <a:latin typeface="Consolas" panose="020B0609020204030204" pitchFamily="49" charset="0"/>
                <a:cs typeface="Courier New" pitchFamily="49" charset="0"/>
              </a:rPr>
              <a:t> – distance) / </a:t>
            </a:r>
            <a:r>
              <a:rPr lang="en-US" sz="1300" dirty="0" err="1">
                <a:latin typeface="Consolas" panose="020B0609020204030204" pitchFamily="49" charset="0"/>
                <a:cs typeface="Courier New" pitchFamily="49" charset="0"/>
              </a:rPr>
              <a:t>safeDistance</a:t>
            </a:r>
            <a:endParaRPr lang="en-US" sz="13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300" dirty="0">
                <a:latin typeface="Consolas" panose="020B0609020204030204" pitchFamily="49" charset="0"/>
                <a:cs typeface="Courier New" pitchFamily="49" charset="0"/>
              </a:rPr>
              <a:t>      sum = sum + accel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3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300" dirty="0">
                <a:latin typeface="Consolas" panose="020B0609020204030204" pitchFamily="49" charset="0"/>
                <a:cs typeface="Courier New" pitchFamily="49" charset="0"/>
              </a:rPr>
              <a:t>  if </a:t>
            </a:r>
            <a:r>
              <a:rPr lang="en-US" sz="1300" dirty="0" err="1">
                <a:latin typeface="Consolas" panose="020B0609020204030204" pitchFamily="49" charset="0"/>
                <a:cs typeface="Courier New" pitchFamily="49" charset="0"/>
              </a:rPr>
              <a:t>sum.get_magnitude</a:t>
            </a:r>
            <a:r>
              <a:rPr lang="en-US" sz="1300" dirty="0">
                <a:latin typeface="Consolas" panose="020B0609020204030204" pitchFamily="49" charset="0"/>
                <a:cs typeface="Courier New" pitchFamily="49" charset="0"/>
              </a:rPr>
              <a:t>() &gt; 1.0: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300" dirty="0">
                <a:latin typeface="Consolas" panose="020B0609020204030204" pitchFamily="49" charset="0"/>
                <a:cs typeface="Courier New" pitchFamily="49" charset="0"/>
              </a:rPr>
              <a:t>    </a:t>
            </a:r>
            <a:r>
              <a:rPr lang="en-US" sz="1300" dirty="0" err="1">
                <a:latin typeface="Consolas" panose="020B0609020204030204" pitchFamily="49" charset="0"/>
                <a:cs typeface="Courier New" pitchFamily="49" charset="0"/>
              </a:rPr>
              <a:t>sum.normalize</a:t>
            </a:r>
            <a:r>
              <a:rPr lang="en-US" sz="1300" dirty="0">
                <a:latin typeface="Consolas" panose="020B0609020204030204" pitchFamily="49" charset="0"/>
                <a:cs typeface="Courier New" pitchFamily="49" charset="0"/>
              </a:rPr>
              <a:t>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3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300" dirty="0">
                <a:latin typeface="Consolas" panose="020B0609020204030204" pitchFamily="49" charset="0"/>
                <a:cs typeface="Courier New" pitchFamily="49" charset="0"/>
              </a:rPr>
              <a:t>  return sum * </a:t>
            </a:r>
            <a:r>
              <a:rPr lang="en-US" sz="1300" dirty="0" err="1">
                <a:latin typeface="Consolas" panose="020B0609020204030204" pitchFamily="49" charset="0"/>
                <a:cs typeface="Courier New" pitchFamily="49" charset="0"/>
              </a:rPr>
              <a:t>self.separation_strength</a:t>
            </a:r>
            <a:endParaRPr lang="en-US" sz="1300" dirty="0">
              <a:latin typeface="Consolas" panose="020B0609020204030204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9432C99-5058-4097-BCF8-AFDE7B7E2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199" y="38728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Steering Behaviors</a:t>
            </a:r>
            <a:br>
              <a:rPr lang="en-US" dirty="0"/>
            </a:br>
            <a:r>
              <a:rPr lang="en-US" sz="3200" b="0" dirty="0"/>
              <a:t>Benefits &amp; Drawbacks</a:t>
            </a:r>
            <a:endParaRPr lang="en-US" b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3DA1AB9-5DB7-4ACC-AFC0-BA3E119CF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9092" y="1848287"/>
            <a:ext cx="6913814" cy="4324894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000" u="sng" dirty="0">
                <a:ea typeface="ＭＳ Ｐゴシック" panose="020B0600070205080204" pitchFamily="34" charset="-128"/>
              </a:rPr>
              <a:t>Benefits</a:t>
            </a:r>
          </a:p>
          <a:p>
            <a:pPr marL="0" lvl="1" indent="0"/>
            <a:r>
              <a:rPr lang="en-US" altLang="en-US" sz="2000" dirty="0"/>
              <a:t> </a:t>
            </a:r>
            <a:r>
              <a:rPr lang="en-US" altLang="en-US" sz="2000" dirty="0">
                <a:ea typeface="ＭＳ Ｐゴシック" panose="020B0600070205080204" pitchFamily="34" charset="-128"/>
              </a:rPr>
              <a:t>Agents retain individual, lifelike behaviors</a:t>
            </a:r>
          </a:p>
          <a:p>
            <a:pPr marL="0" lvl="1" indent="0"/>
            <a:r>
              <a:rPr lang="en-US" altLang="en-US" sz="2000" dirty="0">
                <a:ea typeface="ＭＳ Ｐゴシック" panose="020B0600070205080204" pitchFamily="34" charset="-128"/>
              </a:rPr>
              <a:t> Group vectors allow for simple, cheap calculations</a:t>
            </a:r>
          </a:p>
          <a:p>
            <a:pPr marL="0" lvl="1" indent="0"/>
            <a:r>
              <a:rPr lang="en-US" altLang="en-US" sz="2000" dirty="0">
                <a:ea typeface="ＭＳ Ｐゴシック" panose="020B0600070205080204" pitchFamily="34" charset="-128"/>
              </a:rPr>
              <a:t> Behavior influence on flock can be increased or reduced easily</a:t>
            </a:r>
          </a:p>
          <a:p>
            <a:pPr marL="0" lvl="1" indent="0"/>
            <a:r>
              <a:rPr lang="en-US" altLang="en-US" sz="2000" dirty="0">
                <a:ea typeface="ＭＳ Ｐゴシック" panose="020B0600070205080204" pitchFamily="34" charset="-128"/>
              </a:rPr>
              <a:t> Weight adjustments are immediately realized in agent behavior</a:t>
            </a:r>
          </a:p>
          <a:p>
            <a:pPr marL="0" lvl="1" indent="0"/>
            <a:r>
              <a:rPr lang="en-US" altLang="en-US" sz="2000" dirty="0">
                <a:ea typeface="ＭＳ Ｐゴシック" panose="020B0600070205080204" pitchFamily="34" charset="-128"/>
              </a:rPr>
              <a:t> Agents react quickly to changes or obstacles in the world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en-US" sz="20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000" u="sng" dirty="0">
                <a:ea typeface="ＭＳ Ｐゴシック" panose="020B0600070205080204" pitchFamily="34" charset="-128"/>
              </a:rPr>
              <a:t>Drawbacks</a:t>
            </a:r>
            <a:endParaRPr lang="en-US" altLang="en-US" sz="2000" dirty="0">
              <a:ea typeface="ＭＳ Ｐゴシック" panose="020B0600070205080204" pitchFamily="34" charset="-128"/>
            </a:endParaRPr>
          </a:p>
          <a:p>
            <a:pPr marL="0" lvl="1" indent="0"/>
            <a:r>
              <a:rPr lang="en-US" altLang="en-US" sz="2000" dirty="0">
                <a:ea typeface="ＭＳ Ｐゴシック" panose="020B0600070205080204" pitchFamily="34" charset="-128"/>
              </a:rPr>
              <a:t> Don’t work well in indoor environments or with lots of obstacles</a:t>
            </a:r>
          </a:p>
          <a:p>
            <a:pPr marL="0" lvl="1" indent="0"/>
            <a:r>
              <a:rPr lang="en-US" altLang="en-US" sz="2000" dirty="0">
                <a:ea typeface="ＭＳ Ｐゴシック" panose="020B0600070205080204" pitchFamily="34" charset="-128"/>
              </a:rPr>
              <a:t> No built-in constraints, like keeping out of certain areas</a:t>
            </a:r>
          </a:p>
          <a:p>
            <a:pPr marL="0" lvl="1" indent="0"/>
            <a:r>
              <a:rPr lang="en-US" altLang="en-US" sz="2000" dirty="0">
                <a:ea typeface="ＭＳ Ｐゴシック" panose="020B0600070205080204" pitchFamily="34" charset="-128"/>
              </a:rPr>
              <a:t> Do not engage in path planning – only motion</a:t>
            </a:r>
          </a:p>
          <a:p>
            <a:pPr marL="0" lvl="1" indent="0"/>
            <a:r>
              <a:rPr lang="en-US" altLang="en-US" sz="2000" dirty="0">
                <a:ea typeface="ＭＳ Ｐゴシック" panose="020B0600070205080204" pitchFamily="34" charset="-128"/>
              </a:rPr>
              <a:t> Can be prone to oscillation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47C02F5A-0A44-4501-9374-99FB62FC2349}"/>
              </a:ext>
            </a:extLst>
          </p:cNvPr>
          <p:cNvSpPr txBox="1">
            <a:spLocks/>
          </p:cNvSpPr>
          <p:nvPr/>
        </p:nvSpPr>
        <p:spPr>
          <a:xfrm>
            <a:off x="1154756" y="3769946"/>
            <a:ext cx="9882479" cy="1117819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b="0" i="0" kern="1200">
                <a:solidFill>
                  <a:schemeClr val="tx1"/>
                </a:solidFill>
                <a:latin typeface="Arial Regular"/>
                <a:ea typeface="+mn-ea"/>
                <a:cs typeface="Calibri" panose="020F0502020204030204" pitchFamily="34" charset="0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 Regular"/>
                <a:ea typeface="+mn-ea"/>
                <a:cs typeface="Calibri" panose="020F0502020204030204" pitchFamily="34" charset="0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◦"/>
              <a:defRPr sz="1400" b="0" i="0" kern="1200">
                <a:solidFill>
                  <a:schemeClr val="tx1"/>
                </a:solidFill>
                <a:latin typeface="Arial Regular"/>
                <a:ea typeface="+mn-ea"/>
                <a:cs typeface="Calibri" panose="020F0502020204030204" pitchFamily="34" charset="0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itchFamily="18" charset="2"/>
              <a:buChar char=""/>
              <a:defRPr sz="1400" b="0" i="0" kern="1200">
                <a:solidFill>
                  <a:schemeClr val="tx1"/>
                </a:solidFill>
                <a:latin typeface="Arial Regular"/>
                <a:ea typeface="+mn-ea"/>
                <a:cs typeface="Calibri" panose="020F0502020204030204" pitchFamily="34" charset="0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Calibri" panose="020F0502020204030204" pitchFamily="34" charset="0"/>
              <a:buChar char="−"/>
              <a:defRPr sz="1400" b="0" i="0" kern="1200">
                <a:solidFill>
                  <a:schemeClr val="tx1"/>
                </a:solidFill>
                <a:latin typeface="Arial Regular"/>
                <a:ea typeface="+mn-ea"/>
                <a:cs typeface="Calibri" panose="020F0502020204030204" pitchFamily="34" charset="0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  <a:latin typeface="Garamond" panose="02020404030301010803" pitchFamily="18" charset="0"/>
              </a:rPr>
              <a:t>C. Reynolds. 1999. </a:t>
            </a:r>
            <a:r>
              <a:rPr lang="en-US" sz="3200" i="1" dirty="0">
                <a:solidFill>
                  <a:schemeClr val="bg1"/>
                </a:solidFill>
                <a:latin typeface="Garamond" panose="02020404030301010803" pitchFamily="18" charset="0"/>
              </a:rPr>
              <a:t>Steering Behaviors For Autonomous Characters.</a:t>
            </a:r>
            <a:r>
              <a:rPr lang="en-US" sz="3200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Garamond" panose="02020404030301010803" pitchFamily="18" charset="0"/>
              </a:rPr>
              <a:t>GDConf</a:t>
            </a:r>
            <a:r>
              <a:rPr lang="en-US" sz="3200" dirty="0">
                <a:solidFill>
                  <a:schemeClr val="bg1"/>
                </a:solidFill>
                <a:latin typeface="Garamond" panose="02020404030301010803" pitchFamily="18" charset="0"/>
              </a:rPr>
              <a:t> 1999.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F727D0B-F4DF-4AC7-9E06-1E2DF73D0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55" y="2243210"/>
            <a:ext cx="11254683" cy="713591"/>
          </a:xfrm>
        </p:spPr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9239000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ARTICULATE_DESIGN_ID_INTEGRAL" val="pEoATKhI"/>
  <p:tag name="TAG_BACKING_FORM_KEY" val="2293812-h:\powerpoint training for ids\coip-ppt-example-template.pptx"/>
  <p:tag name="ARTICULATE_PRESENTER_VERSION" val="8"/>
  <p:tag name="ARTICULATE_PROJECT_OPEN" val="0"/>
  <p:tag name="ARTICULATE_SLIDE_COUNT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Integral">
  <a:themeElements>
    <a:clrScheme name="cap405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00FF"/>
      </a:accent1>
      <a:accent2>
        <a:srgbClr val="70FBDF"/>
      </a:accent2>
      <a:accent3>
        <a:srgbClr val="90D850"/>
      </a:accent3>
      <a:accent4>
        <a:srgbClr val="EC3323"/>
      </a:accent4>
      <a:accent5>
        <a:srgbClr val="FAFD59"/>
      </a:accent5>
      <a:accent6>
        <a:srgbClr val="F97C15"/>
      </a:accent6>
      <a:hlink>
        <a:srgbClr val="113EA7"/>
      </a:hlink>
      <a:folHlink>
        <a:srgbClr val="B2B8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p4053_ppt_template" id="{4C1B1C85-0A0C-1945-932E-688637B81444}" vid="{C9958919-F8C1-A241-99F7-75F6D6AECB9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cap4053_ppt_template</Template>
  <TotalTime>574</TotalTime>
  <Words>835</Words>
  <Application>Microsoft Office PowerPoint</Application>
  <PresentationFormat>Widescreen</PresentationFormat>
  <Paragraphs>141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 Regular</vt:lpstr>
      <vt:lpstr>Open Sans</vt:lpstr>
      <vt:lpstr>Arial</vt:lpstr>
      <vt:lpstr>Calibri</vt:lpstr>
      <vt:lpstr>Consolas</vt:lpstr>
      <vt:lpstr>Garamond</vt:lpstr>
      <vt:lpstr>Tw Cen MT</vt:lpstr>
      <vt:lpstr>Wingdings</vt:lpstr>
      <vt:lpstr>Wingdings 3</vt:lpstr>
      <vt:lpstr>Integral</vt:lpstr>
      <vt:lpstr>Steering Behaviors</vt:lpstr>
      <vt:lpstr>Steering Behaviors</vt:lpstr>
      <vt:lpstr>Path Following</vt:lpstr>
      <vt:lpstr>Flocking</vt:lpstr>
      <vt:lpstr>Flocking Implementation</vt:lpstr>
      <vt:lpstr>Flocking Implementation</vt:lpstr>
      <vt:lpstr>Flocking Implementaton</vt:lpstr>
      <vt:lpstr>Steering Behaviors Benefits &amp; Drawbacks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AI</dc:title>
  <dc:creator>Jeremiah Blanchard</dc:creator>
  <cp:lastModifiedBy>Jeremiah Blanchard</cp:lastModifiedBy>
  <cp:revision>106</cp:revision>
  <dcterms:created xsi:type="dcterms:W3CDTF">2018-09-23T01:33:33Z</dcterms:created>
  <dcterms:modified xsi:type="dcterms:W3CDTF">2020-02-18T19:43:10Z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8A5176DE-1C3A-4C5F-BD19-F0ED2390E70E</vt:lpwstr>
  </property>
  <property fmtid="{D5CDD505-2E9C-101B-9397-08002B2CF9AE}" pid="3" name="ArticulatePath">
    <vt:lpwstr>Presentation2</vt:lpwstr>
  </property>
  <property fmtid="{D5CDD505-2E9C-101B-9397-08002B2CF9AE}" pid="4" name="ArticulateUseProject">
    <vt:lpwstr>1</vt:lpwstr>
  </property>
  <property fmtid="{D5CDD505-2E9C-101B-9397-08002B2CF9AE}" pid="5" name="ArticulateProjectFull">
    <vt:lpwstr>H:\PowerPoint training for IDs\COIP-PPT-example-template.ppta</vt:lpwstr>
  </property>
  <property fmtid="{D5CDD505-2E9C-101B-9397-08002B2CF9AE}" pid="6" name="ArticulateProjectVersion">
    <vt:lpwstr>8</vt:lpwstr>
  </property>
</Properties>
</file>